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4"/>
  </p:sldMasterIdLst>
  <p:notesMasterIdLst>
    <p:notesMasterId r:id="rId6"/>
  </p:notesMasterIdLst>
  <p:sldIdLst>
    <p:sldId id="259" r:id="rId5"/>
  </p:sldIdLst>
  <p:sldSz cx="12192000" cy="6858000"/>
  <p:notesSz cx="68119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gela Daniel" userId="444fcd68-07a3-40fa-aa82-d4d51147c144" providerId="ADAL" clId="{23CAFBFC-8E0F-476F-9B00-5EEF5799B55C}"/>
    <pc:docChg chg="undo custSel modSld">
      <pc:chgData name="Angela Daniel" userId="444fcd68-07a3-40fa-aa82-d4d51147c144" providerId="ADAL" clId="{23CAFBFC-8E0F-476F-9B00-5EEF5799B55C}" dt="2023-03-23T11:53:37.055" v="134" actId="20577"/>
      <pc:docMkLst>
        <pc:docMk/>
      </pc:docMkLst>
      <pc:sldChg chg="modSp mod">
        <pc:chgData name="Angela Daniel" userId="444fcd68-07a3-40fa-aa82-d4d51147c144" providerId="ADAL" clId="{23CAFBFC-8E0F-476F-9B00-5EEF5799B55C}" dt="2023-03-23T11:53:37.055" v="134" actId="20577"/>
        <pc:sldMkLst>
          <pc:docMk/>
          <pc:sldMk cId="1350282306" sldId="259"/>
        </pc:sldMkLst>
        <pc:spChg chg="mod">
          <ac:chgData name="Angela Daniel" userId="444fcd68-07a3-40fa-aa82-d4d51147c144" providerId="ADAL" clId="{23CAFBFC-8E0F-476F-9B00-5EEF5799B55C}" dt="2023-03-23T11:53:37.055" v="134" actId="20577"/>
          <ac:spMkLst>
            <pc:docMk/>
            <pc:sldMk cId="1350282306" sldId="259"/>
            <ac:spMk id="7" creationId="{5D729622-5CAA-9681-2B54-BB4DCD4975E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851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8536" y="0"/>
            <a:ext cx="2951851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0D666F-B87B-460A-B25D-74103666863B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197" y="4784835"/>
            <a:ext cx="544957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851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8536" y="9443662"/>
            <a:ext cx="2951851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CCB20C-86EE-4FB8-8BF0-5870ADF0DC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1017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C2ED-54A4-480D-B5C8-65C0D62359B9}" type="datetime2">
              <a:rPr lang="en-US" smtClean="0"/>
              <a:pPr/>
              <a:t>Thursday, March 23,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pc="200"/>
              <a:t>Sample Footer Text</a:t>
            </a:r>
            <a:endParaRPr lang="en-US" spc="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38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C2ED-54A4-480D-B5C8-65C0D62359B9}" type="datetime2">
              <a:rPr lang="en-US" smtClean="0"/>
              <a:pPr/>
              <a:t>Thursday, March 23,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pc="200"/>
              <a:t>Sample Footer Text</a:t>
            </a:r>
            <a:endParaRPr lang="en-US" spc="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5945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C2ED-54A4-480D-B5C8-65C0D62359B9}" type="datetime2">
              <a:rPr lang="en-US" smtClean="0"/>
              <a:pPr/>
              <a:t>Thursday, March 23,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pc="200"/>
              <a:t>Sample Footer Text</a:t>
            </a:r>
            <a:endParaRPr lang="en-US" spc="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9394372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C2ED-54A4-480D-B5C8-65C0D62359B9}" type="datetime2">
              <a:rPr lang="en-US" smtClean="0"/>
              <a:pPr/>
              <a:t>Thursday, March 23,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pc="200"/>
              <a:t>Sample Footer Text</a:t>
            </a:r>
            <a:endParaRPr lang="en-US" spc="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04398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C2ED-54A4-480D-B5C8-65C0D62359B9}" type="datetime2">
              <a:rPr lang="en-US" smtClean="0"/>
              <a:pPr/>
              <a:t>Thursday, March 23,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pc="200"/>
              <a:t>Sample Footer Text</a:t>
            </a:r>
            <a:endParaRPr lang="en-US" spc="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4694503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C2ED-54A4-480D-B5C8-65C0D62359B9}" type="datetime2">
              <a:rPr lang="en-US" smtClean="0"/>
              <a:pPr/>
              <a:t>Thursday, March 23,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pc="200"/>
              <a:t>Sample Footer Text</a:t>
            </a:r>
            <a:endParaRPr lang="en-US" spc="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10826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F612A-4CB0-4F57-9A87-F049CECB184D}" type="datetime2">
              <a:rPr lang="en-US" smtClean="0"/>
              <a:t>Thursday, March 23,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5227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7F40-C8F7-4897-A6B8-241042F913A9}" type="datetime2">
              <a:rPr lang="en-US" smtClean="0"/>
              <a:t>Thursday, March 23,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583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C2ED-54A4-480D-B5C8-65C0D62359B9}" type="datetime2">
              <a:rPr lang="en-US" smtClean="0"/>
              <a:pPr/>
              <a:t>Thursday, March 23,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pc="200"/>
              <a:t>Sample Footer Text</a:t>
            </a:r>
            <a:endParaRPr lang="en-US" spc="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674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CA73-0A86-4195-A787-75037827079D}" type="datetime2">
              <a:rPr lang="en-US" smtClean="0"/>
              <a:t>Thursday, March 23,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034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75374-B296-498E-A935-80631EA9020D}" type="datetime2">
              <a:rPr lang="en-US" smtClean="0"/>
              <a:t>Thursday, March 23,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2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8B728-214A-4ABC-8432-5B3A5A66A987}" type="datetime2">
              <a:rPr lang="en-US" smtClean="0"/>
              <a:t>Thursday, March 23, 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80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F02D0-6806-43AF-9888-2359BF40C204}" type="datetime2">
              <a:rPr lang="en-US" smtClean="0"/>
              <a:t>Thursday, March 23, 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7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14D2D-B1AF-4197-82D6-FC1F8BD05681}" type="datetime2">
              <a:rPr lang="en-US" smtClean="0"/>
              <a:t>Thursday, March 23, 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984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71CEB-9838-4245-91B8-EFBAFE2D8B44}" type="datetime2">
              <a:rPr lang="en-US" smtClean="0"/>
              <a:t>Thursday, March 23,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828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3F6BF-A585-41F8-88DF-7E5D069F892A}" type="datetime2">
              <a:rPr lang="en-US" smtClean="0"/>
              <a:t>Thursday, March 23,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719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6C2ED-54A4-480D-B5C8-65C0D62359B9}" type="datetime2">
              <a:rPr lang="en-US" smtClean="0"/>
              <a:pPr/>
              <a:t>Thursday, March 23,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pc="200"/>
              <a:t>Sample Footer Text</a:t>
            </a:r>
            <a:endParaRPr lang="en-US" spc="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D309695-DEC3-40DA-9DF5-330280C9D0E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336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pcervanteseivissa.blogspot.com/2020/02/carnestoltes-2020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Adaniel@gts.devon.sch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ouple of kids playing basketball&#10;&#10;Description automatically generated with low confidence">
            <a:extLst>
              <a:ext uri="{FF2B5EF4-FFF2-40B4-BE49-F238E27FC236}">
                <a16:creationId xmlns:a16="http://schemas.microsoft.com/office/drawing/2014/main" id="{D50B0BB3-5E89-7AA6-30F3-9012488A09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24366" y="2698656"/>
            <a:ext cx="3349444" cy="2760883"/>
          </a:xfrm>
          <a:prstGeom prst="rect">
            <a:avLst/>
          </a:prstGeom>
        </p:spPr>
      </p:pic>
      <p:grpSp>
        <p:nvGrpSpPr>
          <p:cNvPr id="28" name="Group 27">
            <a:extLst>
              <a:ext uri="{FF2B5EF4-FFF2-40B4-BE49-F238E27FC236}">
                <a16:creationId xmlns:a16="http://schemas.microsoft.com/office/drawing/2014/main" id="{10BE40E3-5550-4CDD-B4FD-387C33EBF1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71A6B738-E50C-4653-B343-B9D6A5EA27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498768D6-B28C-40A3-B381-39306F5816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ctangle 23">
              <a:extLst>
                <a:ext uri="{FF2B5EF4-FFF2-40B4-BE49-F238E27FC236}">
                  <a16:creationId xmlns:a16="http://schemas.microsoft.com/office/drawing/2014/main" id="{B27C15B9-7795-4321-AB30-DF1DEF65C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25">
              <a:extLst>
                <a:ext uri="{FF2B5EF4-FFF2-40B4-BE49-F238E27FC236}">
                  <a16:creationId xmlns:a16="http://schemas.microsoft.com/office/drawing/2014/main" id="{578EC957-1F3F-4C00-B023-C8725C217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Isosceles Triangle 32">
              <a:extLst>
                <a:ext uri="{FF2B5EF4-FFF2-40B4-BE49-F238E27FC236}">
                  <a16:creationId xmlns:a16="http://schemas.microsoft.com/office/drawing/2014/main" id="{3D642632-BBD5-46D6-A91D-9B2BF6821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Rectangle 27">
              <a:extLst>
                <a:ext uri="{FF2B5EF4-FFF2-40B4-BE49-F238E27FC236}">
                  <a16:creationId xmlns:a16="http://schemas.microsoft.com/office/drawing/2014/main" id="{BF9D518D-AFF5-4DE2-AEE2-0EC15479A9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Rectangle 28">
              <a:extLst>
                <a:ext uri="{FF2B5EF4-FFF2-40B4-BE49-F238E27FC236}">
                  <a16:creationId xmlns:a16="http://schemas.microsoft.com/office/drawing/2014/main" id="{14EF979B-B00D-460C-BD56-7EEAFB7E0F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Rectangle 29">
              <a:extLst>
                <a:ext uri="{FF2B5EF4-FFF2-40B4-BE49-F238E27FC236}">
                  <a16:creationId xmlns:a16="http://schemas.microsoft.com/office/drawing/2014/main" id="{3E40F9A1-6B82-400F-9397-26D1D36F1F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Isosceles Triangle 36">
              <a:extLst>
                <a:ext uri="{FF2B5EF4-FFF2-40B4-BE49-F238E27FC236}">
                  <a16:creationId xmlns:a16="http://schemas.microsoft.com/office/drawing/2014/main" id="{2EF7DDF1-FF86-4CA4-B08B-8939557EBD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Isosceles Triangle 37">
              <a:extLst>
                <a:ext uri="{FF2B5EF4-FFF2-40B4-BE49-F238E27FC236}">
                  <a16:creationId xmlns:a16="http://schemas.microsoft.com/office/drawing/2014/main" id="{6D7C1F89-72B2-4FDC-B9E2-04F52D5C5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3BCB5F6A-9EB0-40B0-9D13-3023E9A20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D729622-5CAA-9681-2B54-BB4DCD4975EA}"/>
              </a:ext>
            </a:extLst>
          </p:cNvPr>
          <p:cNvSpPr txBox="1"/>
          <p:nvPr/>
        </p:nvSpPr>
        <p:spPr>
          <a:xfrm>
            <a:off x="3231710" y="1885010"/>
            <a:ext cx="6437106" cy="5078313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002060"/>
                </a:solidFill>
              </a:rPr>
              <a:t>When? </a:t>
            </a:r>
            <a:r>
              <a:rPr lang="en-GB" sz="2400" b="1" dirty="0"/>
              <a:t>Tuesday 4</a:t>
            </a:r>
            <a:r>
              <a:rPr lang="en-GB" sz="2400" b="1" baseline="30000" dirty="0"/>
              <a:t>th</a:t>
            </a:r>
            <a:r>
              <a:rPr lang="en-GB" sz="2400" b="1" dirty="0"/>
              <a:t> April:</a:t>
            </a:r>
          </a:p>
          <a:p>
            <a:endParaRPr lang="en-GB" sz="2400" b="1" dirty="0"/>
          </a:p>
          <a:p>
            <a:r>
              <a:rPr lang="en-GB" sz="2400" b="1" u="sng" dirty="0"/>
              <a:t>Primary </a:t>
            </a:r>
            <a:r>
              <a:rPr lang="en-GB" sz="2400" b="1" u="sng" dirty="0" err="1"/>
              <a:t>Yrs</a:t>
            </a:r>
            <a:r>
              <a:rPr lang="en-GB" sz="2400" b="1" u="sng" dirty="0"/>
              <a:t> 4–6</a:t>
            </a:r>
            <a:r>
              <a:rPr lang="en-GB" sz="2400" b="1" dirty="0"/>
              <a:t>:           9:30 am – 12:00 pm</a:t>
            </a:r>
          </a:p>
          <a:p>
            <a:r>
              <a:rPr lang="en-GB" sz="2400" b="1" u="sng" dirty="0"/>
              <a:t>Secondary </a:t>
            </a:r>
            <a:r>
              <a:rPr lang="en-GB" sz="2400" b="1" u="sng" dirty="0" err="1"/>
              <a:t>Yrs</a:t>
            </a:r>
            <a:r>
              <a:rPr lang="en-GB" sz="2400" b="1" u="sng" dirty="0"/>
              <a:t> 7–11</a:t>
            </a:r>
            <a:r>
              <a:rPr lang="en-GB" sz="2400" b="1"/>
              <a:t>:     1:00 </a:t>
            </a:r>
            <a:r>
              <a:rPr lang="en-GB" sz="2400" b="1" dirty="0"/>
              <a:t>pm – 3:30 pm</a:t>
            </a:r>
          </a:p>
          <a:p>
            <a:pPr algn="ctr"/>
            <a:endParaRPr lang="en-GB" sz="24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002060"/>
                </a:solidFill>
              </a:rPr>
              <a:t>Where? </a:t>
            </a:r>
            <a:r>
              <a:rPr lang="en-GB" sz="2400" b="1" dirty="0"/>
              <a:t>GTS Sports Hall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4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002060"/>
                </a:solidFill>
              </a:rPr>
              <a:t>Cost? </a:t>
            </a:r>
            <a:r>
              <a:rPr lang="en-GB" sz="2400" b="1" dirty="0"/>
              <a:t>£5.00 per person</a:t>
            </a:r>
            <a:endParaRPr lang="en-GB" sz="2400" b="1" dirty="0">
              <a:solidFill>
                <a:srgbClr val="FF0000"/>
              </a:solidFill>
            </a:endParaRPr>
          </a:p>
          <a:p>
            <a:endParaRPr lang="en-GB" sz="2400" b="1" dirty="0"/>
          </a:p>
          <a:p>
            <a:r>
              <a:rPr lang="en-GB" sz="2000" b="1" dirty="0">
                <a:solidFill>
                  <a:srgbClr val="FF0000"/>
                </a:solidFill>
              </a:rPr>
              <a:t>To register your place: email your child’s name, age &amp; an emergency contact number by Thursday 30</a:t>
            </a:r>
            <a:r>
              <a:rPr lang="en-GB" sz="2000" b="1" baseline="30000" dirty="0">
                <a:solidFill>
                  <a:srgbClr val="FF0000"/>
                </a:solidFill>
              </a:rPr>
              <a:t>th</a:t>
            </a:r>
            <a:r>
              <a:rPr lang="en-GB" sz="2000" b="1" dirty="0">
                <a:solidFill>
                  <a:srgbClr val="FF0000"/>
                </a:solidFill>
              </a:rPr>
              <a:t> March to:</a:t>
            </a:r>
          </a:p>
          <a:p>
            <a:r>
              <a:rPr lang="en-GB" sz="2400" dirty="0">
                <a:solidFill>
                  <a:srgbClr val="00B0F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Adaniel@gts.devon.sch.uk</a:t>
            </a:r>
            <a:endParaRPr lang="en-GB" sz="2400" dirty="0">
              <a:solidFill>
                <a:srgbClr val="00B0F0"/>
              </a:solidFill>
            </a:endParaRPr>
          </a:p>
          <a:p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418310-9790-3551-7D9E-A09F22B2AD70}"/>
              </a:ext>
            </a:extLst>
          </p:cNvPr>
          <p:cNvSpPr txBox="1"/>
          <p:nvPr/>
        </p:nvSpPr>
        <p:spPr>
          <a:xfrm>
            <a:off x="842596" y="377588"/>
            <a:ext cx="859856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u="sng" dirty="0">
                <a:solidFill>
                  <a:srgbClr val="002060"/>
                </a:solidFill>
              </a:rPr>
              <a:t>Want to get some BASKETBAL coaching?</a:t>
            </a:r>
          </a:p>
          <a:p>
            <a:pPr algn="ctr"/>
            <a:r>
              <a:rPr lang="en-GB" sz="3200" b="1" dirty="0"/>
              <a:t>Have some fun &amp; learn new skills?</a:t>
            </a:r>
          </a:p>
          <a:p>
            <a:pPr algn="ctr"/>
            <a:r>
              <a:rPr lang="en-GB" sz="2400" b="1" dirty="0"/>
              <a:t>Coached by Ex - England Player &amp; U18 National Coach</a:t>
            </a:r>
          </a:p>
        </p:txBody>
      </p:sp>
    </p:spTree>
    <p:extLst>
      <p:ext uri="{BB962C8B-B14F-4D97-AF65-F5344CB8AC3E}">
        <p14:creationId xmlns:p14="http://schemas.microsoft.com/office/powerpoint/2010/main" val="135028230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F5148AFFBFAF4D9F2BB2A941844C3C" ma:contentTypeVersion="18" ma:contentTypeDescription="Create a new document." ma:contentTypeScope="" ma:versionID="2732dc176a76da9154e04afa736c4d38">
  <xsd:schema xmlns:xsd="http://www.w3.org/2001/XMLSchema" xmlns:xs="http://www.w3.org/2001/XMLSchema" xmlns:p="http://schemas.microsoft.com/office/2006/metadata/properties" xmlns:ns1="http://schemas.microsoft.com/sharepoint/v3" xmlns:ns2="767bf33c-9b96-4939-8988-6293288ef4f8" xmlns:ns3="f58a949a-59cc-4cb2-8526-5fdd4c0db858" targetNamespace="http://schemas.microsoft.com/office/2006/metadata/properties" ma:root="true" ma:fieldsID="c0110c91ee614a12f58aae761239097d" ns1:_="" ns2:_="" ns3:_="">
    <xsd:import namespace="http://schemas.microsoft.com/sharepoint/v3"/>
    <xsd:import namespace="767bf33c-9b96-4939-8988-6293288ef4f8"/>
    <xsd:import namespace="f58a949a-59cc-4cb2-8526-5fdd4c0db85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7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8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7bf33c-9b96-4939-8988-6293288ef4f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e34dd728-3d74-4da3-9f60-805f836d60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8a949a-59cc-4cb2-8526-5fdd4c0db858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a79f4f6d-5a68-44dd-88a6-bd1ad52371ad}" ma:internalName="TaxCatchAll" ma:showField="CatchAllData" ma:web="f58a949a-59cc-4cb2-8526-5fdd4c0db85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TaxCatchAll xmlns="f58a949a-59cc-4cb2-8526-5fdd4c0db858" xsi:nil="true"/>
    <lcf76f155ced4ddcb4097134ff3c332f xmlns="767bf33c-9b96-4939-8988-6293288ef4f8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88A16DC-8853-4257-858F-F29A0D0A14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67bf33c-9b96-4939-8988-6293288ef4f8"/>
    <ds:schemaRef ds:uri="f58a949a-59cc-4cb2-8526-5fdd4c0db85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F330E25-A6B3-4744-B635-3A5006853BE3}">
  <ds:schemaRefs>
    <ds:schemaRef ds:uri="http://schemas.microsoft.com/sharepoint/v3"/>
    <ds:schemaRef ds:uri="http://purl.org/dc/terms/"/>
    <ds:schemaRef ds:uri="http://schemas.microsoft.com/office/2006/documentManagement/types"/>
    <ds:schemaRef ds:uri="767bf33c-9b96-4939-8988-6293288ef4f8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f58a949a-59cc-4cb2-8526-5fdd4c0db858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7616339-7C78-4F98-B36B-3B851EFC13A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1434</TotalTime>
  <Words>91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Trebuchet MS</vt:lpstr>
      <vt:lpstr>Wingdings 3</vt:lpstr>
      <vt:lpstr>Facet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Niki Miller-Marshall</dc:creator>
  <cp:lastModifiedBy>Angela Daniel</cp:lastModifiedBy>
  <cp:revision>7</cp:revision>
  <cp:lastPrinted>2022-06-24T08:55:37Z</cp:lastPrinted>
  <dcterms:created xsi:type="dcterms:W3CDTF">2020-11-03T08:58:12Z</dcterms:created>
  <dcterms:modified xsi:type="dcterms:W3CDTF">2023-03-23T11:53:44Z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0x010100E1F5148AFFBFAF4D9F2BB2A941844C3C</vt:lpwstr>
  </property>
  <property fmtid="{D5CDD505-2E9C-101B-9397-08002B2CF9AE}" pid="3" name="MediaServiceImageTags">
    <vt:lpwstr/>
  </property>
</Properties>
</file>