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4DED01-4D10-4BBA-B283-831724D3794B}" v="11" dt="2022-04-01T05:15:31.9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lin Bryant" userId="e5f2174700f39853" providerId="LiveId" clId="{E24DED01-4D10-4BBA-B283-831724D3794B}"/>
    <pc:docChg chg="undo custSel addSld modSld addMainMaster delMainMaster">
      <pc:chgData name="Colin Bryant" userId="e5f2174700f39853" providerId="LiveId" clId="{E24DED01-4D10-4BBA-B283-831724D3794B}" dt="2022-04-01T05:15:45.184" v="2008" actId="403"/>
      <pc:docMkLst>
        <pc:docMk/>
      </pc:docMkLst>
      <pc:sldChg chg="addSp delSp modSp new mod setBg modClrScheme addAnim setClrOvrMap chgLayout">
        <pc:chgData name="Colin Bryant" userId="e5f2174700f39853" providerId="LiveId" clId="{E24DED01-4D10-4BBA-B283-831724D3794B}" dt="2022-04-01T05:07:16.045" v="1630" actId="26606"/>
        <pc:sldMkLst>
          <pc:docMk/>
          <pc:sldMk cId="981270162" sldId="256"/>
        </pc:sldMkLst>
        <pc:spChg chg="mod">
          <ac:chgData name="Colin Bryant" userId="e5f2174700f39853" providerId="LiveId" clId="{E24DED01-4D10-4BBA-B283-831724D3794B}" dt="2022-04-01T05:07:16.045" v="1630" actId="26606"/>
          <ac:spMkLst>
            <pc:docMk/>
            <pc:sldMk cId="981270162" sldId="256"/>
            <ac:spMk id="2" creationId="{9309865B-EC89-42FB-B93B-3D1CA4E80659}"/>
          </ac:spMkLst>
        </pc:spChg>
        <pc:spChg chg="mod">
          <ac:chgData name="Colin Bryant" userId="e5f2174700f39853" providerId="LiveId" clId="{E24DED01-4D10-4BBA-B283-831724D3794B}" dt="2022-04-01T05:07:16.045" v="1630" actId="26606"/>
          <ac:spMkLst>
            <pc:docMk/>
            <pc:sldMk cId="981270162" sldId="256"/>
            <ac:spMk id="3" creationId="{E96F4B91-1E9F-4A60-827B-7659096DA580}"/>
          </ac:spMkLst>
        </pc:spChg>
        <pc:spChg chg="add del">
          <ac:chgData name="Colin Bryant" userId="e5f2174700f39853" providerId="LiveId" clId="{E24DED01-4D10-4BBA-B283-831724D3794B}" dt="2022-04-01T05:07:16.045" v="1630" actId="26606"/>
          <ac:spMkLst>
            <pc:docMk/>
            <pc:sldMk cId="981270162" sldId="256"/>
            <ac:spMk id="9" creationId="{CE3C5560-7A9C-489F-9148-18C5E1D0F0B2}"/>
          </ac:spMkLst>
        </pc:spChg>
        <pc:spChg chg="add del">
          <ac:chgData name="Colin Bryant" userId="e5f2174700f39853" providerId="LiveId" clId="{E24DED01-4D10-4BBA-B283-831724D3794B}" dt="2022-04-01T05:07:16.045" v="1630" actId="26606"/>
          <ac:spMkLst>
            <pc:docMk/>
            <pc:sldMk cId="981270162" sldId="256"/>
            <ac:spMk id="11" creationId="{C5CB530E-515E-412C-9DF1-5F8FFBD6F383}"/>
          </ac:spMkLst>
        </pc:spChg>
        <pc:spChg chg="add del">
          <ac:chgData name="Colin Bryant" userId="e5f2174700f39853" providerId="LiveId" clId="{E24DED01-4D10-4BBA-B283-831724D3794B}" dt="2022-04-01T05:07:16.045" v="1630" actId="26606"/>
          <ac:spMkLst>
            <pc:docMk/>
            <pc:sldMk cId="981270162" sldId="256"/>
            <ac:spMk id="13" creationId="{712D4376-A578-4FF1-94FC-245E7A6A489F}"/>
          </ac:spMkLst>
        </pc:spChg>
        <pc:spChg chg="add del">
          <ac:chgData name="Colin Bryant" userId="e5f2174700f39853" providerId="LiveId" clId="{E24DED01-4D10-4BBA-B283-831724D3794B}" dt="2022-04-01T05:07:16.045" v="1630" actId="26606"/>
          <ac:spMkLst>
            <pc:docMk/>
            <pc:sldMk cId="981270162" sldId="256"/>
            <ac:spMk id="15" creationId="{AEA7509D-F04F-40CB-A0B3-EEF16499CC9F}"/>
          </ac:spMkLst>
        </pc:spChg>
        <pc:spChg chg="add">
          <ac:chgData name="Colin Bryant" userId="e5f2174700f39853" providerId="LiveId" clId="{E24DED01-4D10-4BBA-B283-831724D3794B}" dt="2022-04-01T05:07:16.045" v="1630" actId="26606"/>
          <ac:spMkLst>
            <pc:docMk/>
            <pc:sldMk cId="981270162" sldId="256"/>
            <ac:spMk id="28" creationId="{0671A8AE-40A1-4631-A6B8-581AFF065482}"/>
          </ac:spMkLst>
        </pc:spChg>
        <pc:spChg chg="add">
          <ac:chgData name="Colin Bryant" userId="e5f2174700f39853" providerId="LiveId" clId="{E24DED01-4D10-4BBA-B283-831724D3794B}" dt="2022-04-01T05:07:16.045" v="1630" actId="26606"/>
          <ac:spMkLst>
            <pc:docMk/>
            <pc:sldMk cId="981270162" sldId="256"/>
            <ac:spMk id="30" creationId="{A44CD100-6267-4E62-AA64-2182A3A6A1C0}"/>
          </ac:spMkLst>
        </pc:spChg>
        <pc:picChg chg="add mod ord">
          <ac:chgData name="Colin Bryant" userId="e5f2174700f39853" providerId="LiveId" clId="{E24DED01-4D10-4BBA-B283-831724D3794B}" dt="2022-04-01T05:07:16.045" v="1630" actId="26606"/>
          <ac:picMkLst>
            <pc:docMk/>
            <pc:sldMk cId="981270162" sldId="256"/>
            <ac:picMk id="4" creationId="{7C599B66-2030-BD8B-6254-C1137A91CA87}"/>
          </ac:picMkLst>
        </pc:picChg>
        <pc:picChg chg="add del">
          <ac:chgData name="Colin Bryant" userId="e5f2174700f39853" providerId="LiveId" clId="{E24DED01-4D10-4BBA-B283-831724D3794B}" dt="2022-04-01T05:07:16.045" v="1630" actId="26606"/>
          <ac:picMkLst>
            <pc:docMk/>
            <pc:sldMk cId="981270162" sldId="256"/>
            <ac:picMk id="19" creationId="{508BEF50-7B1E-49A4-BC19-5F4F1D755E64}"/>
          </ac:picMkLst>
        </pc:picChg>
        <pc:picChg chg="add del">
          <ac:chgData name="Colin Bryant" userId="e5f2174700f39853" providerId="LiveId" clId="{E24DED01-4D10-4BBA-B283-831724D3794B}" dt="2022-04-01T05:07:16.045" v="1630" actId="26606"/>
          <ac:picMkLst>
            <pc:docMk/>
            <pc:sldMk cId="981270162" sldId="256"/>
            <ac:picMk id="21" creationId="{3FBAD350-5664-4811-A208-657FB882D350}"/>
          </ac:picMkLst>
        </pc:picChg>
        <pc:picChg chg="add del">
          <ac:chgData name="Colin Bryant" userId="e5f2174700f39853" providerId="LiveId" clId="{E24DED01-4D10-4BBA-B283-831724D3794B}" dt="2022-04-01T05:07:16.045" v="1630" actId="26606"/>
          <ac:picMkLst>
            <pc:docMk/>
            <pc:sldMk cId="981270162" sldId="256"/>
            <ac:picMk id="23" creationId="{C39ADB8F-D187-49D7-BDCF-C1B6DC727068}"/>
          </ac:picMkLst>
        </pc:picChg>
        <pc:cxnChg chg="add del">
          <ac:chgData name="Colin Bryant" userId="e5f2174700f39853" providerId="LiveId" clId="{E24DED01-4D10-4BBA-B283-831724D3794B}" dt="2022-04-01T05:07:16.045" v="1630" actId="26606"/>
          <ac:cxnSpMkLst>
            <pc:docMk/>
            <pc:sldMk cId="981270162" sldId="256"/>
            <ac:cxnSpMk id="17" creationId="{56020367-4FD5-4596-8E10-C5F095CD8DBF}"/>
          </ac:cxnSpMkLst>
        </pc:cxnChg>
      </pc:sldChg>
      <pc:sldChg chg="addSp delSp modSp new mod setBg">
        <pc:chgData name="Colin Bryant" userId="e5f2174700f39853" providerId="LiveId" clId="{E24DED01-4D10-4BBA-B283-831724D3794B}" dt="2022-04-01T05:07:11.521" v="1629" actId="26606"/>
        <pc:sldMkLst>
          <pc:docMk/>
          <pc:sldMk cId="865587716" sldId="257"/>
        </pc:sldMkLst>
        <pc:spChg chg="mod">
          <ac:chgData name="Colin Bryant" userId="e5f2174700f39853" providerId="LiveId" clId="{E24DED01-4D10-4BBA-B283-831724D3794B}" dt="2022-04-01T05:07:11.521" v="1629" actId="26606"/>
          <ac:spMkLst>
            <pc:docMk/>
            <pc:sldMk cId="865587716" sldId="257"/>
            <ac:spMk id="2" creationId="{145508B6-7A57-4161-8439-45A37A763BB9}"/>
          </ac:spMkLst>
        </pc:spChg>
        <pc:spChg chg="del mod">
          <ac:chgData name="Colin Bryant" userId="e5f2174700f39853" providerId="LiveId" clId="{E24DED01-4D10-4BBA-B283-831724D3794B}" dt="2022-04-01T05:07:11.521" v="1629" actId="26606"/>
          <ac:spMkLst>
            <pc:docMk/>
            <pc:sldMk cId="865587716" sldId="257"/>
            <ac:spMk id="3" creationId="{188DEEEF-FA9E-4E6E-97B5-54E96124B30F}"/>
          </ac:spMkLst>
        </pc:spChg>
        <pc:spChg chg="add">
          <ac:chgData name="Colin Bryant" userId="e5f2174700f39853" providerId="LiveId" clId="{E24DED01-4D10-4BBA-B283-831724D3794B}" dt="2022-04-01T05:07:11.521" v="1629" actId="26606"/>
          <ac:spMkLst>
            <pc:docMk/>
            <pc:sldMk cId="865587716" sldId="257"/>
            <ac:spMk id="9" creationId="{16AC3602-3348-4F31-9E43-076B03514ECB}"/>
          </ac:spMkLst>
        </pc:spChg>
        <pc:spChg chg="add">
          <ac:chgData name="Colin Bryant" userId="e5f2174700f39853" providerId="LiveId" clId="{E24DED01-4D10-4BBA-B283-831724D3794B}" dt="2022-04-01T05:07:11.521" v="1629" actId="26606"/>
          <ac:spMkLst>
            <pc:docMk/>
            <pc:sldMk cId="865587716" sldId="257"/>
            <ac:spMk id="11" creationId="{394094B0-A6C9-44BE-9042-66EF0612F625}"/>
          </ac:spMkLst>
        </pc:spChg>
        <pc:spChg chg="add">
          <ac:chgData name="Colin Bryant" userId="e5f2174700f39853" providerId="LiveId" clId="{E24DED01-4D10-4BBA-B283-831724D3794B}" dt="2022-04-01T05:07:11.521" v="1629" actId="26606"/>
          <ac:spMkLst>
            <pc:docMk/>
            <pc:sldMk cId="865587716" sldId="257"/>
            <ac:spMk id="13" creationId="{64C2CA96-0B16-4AA7-B340-33044D238597}"/>
          </ac:spMkLst>
        </pc:spChg>
        <pc:spChg chg="add">
          <ac:chgData name="Colin Bryant" userId="e5f2174700f39853" providerId="LiveId" clId="{E24DED01-4D10-4BBA-B283-831724D3794B}" dt="2022-04-01T05:07:11.521" v="1629" actId="26606"/>
          <ac:spMkLst>
            <pc:docMk/>
            <pc:sldMk cId="865587716" sldId="257"/>
            <ac:spMk id="17" creationId="{1D50D7A8-F1D5-4306-8A9B-DD7A73EB8BCE}"/>
          </ac:spMkLst>
        </pc:spChg>
        <pc:graphicFrameChg chg="add">
          <ac:chgData name="Colin Bryant" userId="e5f2174700f39853" providerId="LiveId" clId="{E24DED01-4D10-4BBA-B283-831724D3794B}" dt="2022-04-01T05:07:11.521" v="1629" actId="26606"/>
          <ac:graphicFrameMkLst>
            <pc:docMk/>
            <pc:sldMk cId="865587716" sldId="257"/>
            <ac:graphicFrameMk id="5" creationId="{2EDED3D1-D72A-59CD-7E9D-02CD6A2A6258}"/>
          </ac:graphicFrameMkLst>
        </pc:graphicFrameChg>
        <pc:cxnChg chg="add">
          <ac:chgData name="Colin Bryant" userId="e5f2174700f39853" providerId="LiveId" clId="{E24DED01-4D10-4BBA-B283-831724D3794B}" dt="2022-04-01T05:07:11.521" v="1629" actId="26606"/>
          <ac:cxnSpMkLst>
            <pc:docMk/>
            <pc:sldMk cId="865587716" sldId="257"/>
            <ac:cxnSpMk id="15" creationId="{94169334-264D-4176-8BDE-037249A61B4E}"/>
          </ac:cxnSpMkLst>
        </pc:cxnChg>
      </pc:sldChg>
      <pc:sldChg chg="addSp delSp modSp new mod setBg">
        <pc:chgData name="Colin Bryant" userId="e5f2174700f39853" providerId="LiveId" clId="{E24DED01-4D10-4BBA-B283-831724D3794B}" dt="2022-04-01T05:07:04.428" v="1628" actId="20577"/>
        <pc:sldMkLst>
          <pc:docMk/>
          <pc:sldMk cId="1483211681" sldId="258"/>
        </pc:sldMkLst>
        <pc:spChg chg="mod">
          <ac:chgData name="Colin Bryant" userId="e5f2174700f39853" providerId="LiveId" clId="{E24DED01-4D10-4BBA-B283-831724D3794B}" dt="2022-04-01T05:06:51.118" v="1616" actId="26606"/>
          <ac:spMkLst>
            <pc:docMk/>
            <pc:sldMk cId="1483211681" sldId="258"/>
            <ac:spMk id="2" creationId="{1AE94DD9-84E2-45C3-9248-3E918CC9C993}"/>
          </ac:spMkLst>
        </pc:spChg>
        <pc:spChg chg="mod ord">
          <ac:chgData name="Colin Bryant" userId="e5f2174700f39853" providerId="LiveId" clId="{E24DED01-4D10-4BBA-B283-831724D3794B}" dt="2022-04-01T05:07:04.428" v="1628" actId="20577"/>
          <ac:spMkLst>
            <pc:docMk/>
            <pc:sldMk cId="1483211681" sldId="258"/>
            <ac:spMk id="3" creationId="{F4620140-1659-4704-A4AE-2623DB7680F8}"/>
          </ac:spMkLst>
        </pc:spChg>
        <pc:spChg chg="add del">
          <ac:chgData name="Colin Bryant" userId="e5f2174700f39853" providerId="LiveId" clId="{E24DED01-4D10-4BBA-B283-831724D3794B}" dt="2022-04-01T05:06:51.107" v="1615" actId="26606"/>
          <ac:spMkLst>
            <pc:docMk/>
            <pc:sldMk cId="1483211681" sldId="258"/>
            <ac:spMk id="10" creationId="{7EE0A6B3-EB7E-45AA-ADB6-138489E0CD75}"/>
          </ac:spMkLst>
        </pc:spChg>
        <pc:spChg chg="add del">
          <ac:chgData name="Colin Bryant" userId="e5f2174700f39853" providerId="LiveId" clId="{E24DED01-4D10-4BBA-B283-831724D3794B}" dt="2022-04-01T05:06:51.107" v="1615" actId="26606"/>
          <ac:spMkLst>
            <pc:docMk/>
            <pc:sldMk cId="1483211681" sldId="258"/>
            <ac:spMk id="12" creationId="{0C0EA1AB-DC8C-4976-9474-9313A673D4E9}"/>
          </ac:spMkLst>
        </pc:spChg>
        <pc:spChg chg="add del">
          <ac:chgData name="Colin Bryant" userId="e5f2174700f39853" providerId="LiveId" clId="{E24DED01-4D10-4BBA-B283-831724D3794B}" dt="2022-04-01T05:06:51.107" v="1615" actId="26606"/>
          <ac:spMkLst>
            <pc:docMk/>
            <pc:sldMk cId="1483211681" sldId="258"/>
            <ac:spMk id="14" creationId="{6CB927A4-E432-4310-9CD5-E89FF5063179}"/>
          </ac:spMkLst>
        </pc:spChg>
        <pc:spChg chg="add del">
          <ac:chgData name="Colin Bryant" userId="e5f2174700f39853" providerId="LiveId" clId="{E24DED01-4D10-4BBA-B283-831724D3794B}" dt="2022-04-01T05:06:51.107" v="1615" actId="26606"/>
          <ac:spMkLst>
            <pc:docMk/>
            <pc:sldMk cId="1483211681" sldId="258"/>
            <ac:spMk id="16" creationId="{E3020543-B24B-4EC4-8FFC-8DD88EEA91A8}"/>
          </ac:spMkLst>
        </pc:spChg>
        <pc:spChg chg="add del">
          <ac:chgData name="Colin Bryant" userId="e5f2174700f39853" providerId="LiveId" clId="{E24DED01-4D10-4BBA-B283-831724D3794B}" dt="2022-04-01T05:06:51.107" v="1615" actId="26606"/>
          <ac:spMkLst>
            <pc:docMk/>
            <pc:sldMk cId="1483211681" sldId="258"/>
            <ac:spMk id="18" creationId="{1453BF6C-B012-48B7-B4E8-6D7AC7C27D02}"/>
          </ac:spMkLst>
        </pc:spChg>
        <pc:spChg chg="add">
          <ac:chgData name="Colin Bryant" userId="e5f2174700f39853" providerId="LiveId" clId="{E24DED01-4D10-4BBA-B283-831724D3794B}" dt="2022-04-01T05:06:51.118" v="1616" actId="26606"/>
          <ac:spMkLst>
            <pc:docMk/>
            <pc:sldMk cId="1483211681" sldId="258"/>
            <ac:spMk id="22" creationId="{A2679492-7988-4050-9056-542444452411}"/>
          </ac:spMkLst>
        </pc:spChg>
        <pc:spChg chg="add">
          <ac:chgData name="Colin Bryant" userId="e5f2174700f39853" providerId="LiveId" clId="{E24DED01-4D10-4BBA-B283-831724D3794B}" dt="2022-04-01T05:06:51.118" v="1616" actId="26606"/>
          <ac:spMkLst>
            <pc:docMk/>
            <pc:sldMk cId="1483211681" sldId="258"/>
            <ac:spMk id="23" creationId="{B091B163-7D61-4891-ABCF-5C13D9C418D0}"/>
          </ac:spMkLst>
        </pc:spChg>
        <pc:picChg chg="add mod ord">
          <ac:chgData name="Colin Bryant" userId="e5f2174700f39853" providerId="LiveId" clId="{E24DED01-4D10-4BBA-B283-831724D3794B}" dt="2022-04-01T05:06:53.695" v="1617" actId="1440"/>
          <ac:picMkLst>
            <pc:docMk/>
            <pc:sldMk cId="1483211681" sldId="258"/>
            <ac:picMk id="5" creationId="{E2754511-8FAE-40C7-9EC0-24F792471AA1}"/>
          </ac:picMkLst>
        </pc:picChg>
        <pc:cxnChg chg="add del">
          <ac:chgData name="Colin Bryant" userId="e5f2174700f39853" providerId="LiveId" clId="{E24DED01-4D10-4BBA-B283-831724D3794B}" dt="2022-04-01T05:06:51.107" v="1615" actId="26606"/>
          <ac:cxnSpMkLst>
            <pc:docMk/>
            <pc:sldMk cId="1483211681" sldId="258"/>
            <ac:cxnSpMk id="20" creationId="{C49DA8F6-BCC1-4447-B54C-57856834B94B}"/>
          </ac:cxnSpMkLst>
        </pc:cxnChg>
        <pc:cxnChg chg="add">
          <ac:chgData name="Colin Bryant" userId="e5f2174700f39853" providerId="LiveId" clId="{E24DED01-4D10-4BBA-B283-831724D3794B}" dt="2022-04-01T05:06:51.118" v="1616" actId="26606"/>
          <ac:cxnSpMkLst>
            <pc:docMk/>
            <pc:sldMk cId="1483211681" sldId="258"/>
            <ac:cxnSpMk id="24" creationId="{C49DA8F6-BCC1-4447-B54C-57856834B94B}"/>
          </ac:cxnSpMkLst>
        </pc:cxnChg>
      </pc:sldChg>
      <pc:sldChg chg="addSp delSp modSp new mod setBg">
        <pc:chgData name="Colin Bryant" userId="e5f2174700f39853" providerId="LiveId" clId="{E24DED01-4D10-4BBA-B283-831724D3794B}" dt="2022-04-01T05:09:27.198" v="1978" actId="1440"/>
        <pc:sldMkLst>
          <pc:docMk/>
          <pc:sldMk cId="1172628471" sldId="259"/>
        </pc:sldMkLst>
        <pc:spChg chg="mod">
          <ac:chgData name="Colin Bryant" userId="e5f2174700f39853" providerId="LiveId" clId="{E24DED01-4D10-4BBA-B283-831724D3794B}" dt="2022-04-01T05:09:19.148" v="1977" actId="26606"/>
          <ac:spMkLst>
            <pc:docMk/>
            <pc:sldMk cId="1172628471" sldId="259"/>
            <ac:spMk id="2" creationId="{E3928077-9F98-45D2-B8D6-3301E80AC198}"/>
          </ac:spMkLst>
        </pc:spChg>
        <pc:spChg chg="mod ord">
          <ac:chgData name="Colin Bryant" userId="e5f2174700f39853" providerId="LiveId" clId="{E24DED01-4D10-4BBA-B283-831724D3794B}" dt="2022-04-01T05:09:19.148" v="1977" actId="26606"/>
          <ac:spMkLst>
            <pc:docMk/>
            <pc:sldMk cId="1172628471" sldId="259"/>
            <ac:spMk id="3" creationId="{198D6BDE-53DF-4698-83EC-63D8D0EF2C83}"/>
          </ac:spMkLst>
        </pc:spChg>
        <pc:spChg chg="add del">
          <ac:chgData name="Colin Bryant" userId="e5f2174700f39853" providerId="LiveId" clId="{E24DED01-4D10-4BBA-B283-831724D3794B}" dt="2022-04-01T05:09:04.302" v="1972" actId="26606"/>
          <ac:spMkLst>
            <pc:docMk/>
            <pc:sldMk cId="1172628471" sldId="259"/>
            <ac:spMk id="10" creationId="{8D1AA55E-40D5-461B-A5A8-4AE8AAB71B08}"/>
          </ac:spMkLst>
        </pc:spChg>
        <pc:spChg chg="add del">
          <ac:chgData name="Colin Bryant" userId="e5f2174700f39853" providerId="LiveId" clId="{E24DED01-4D10-4BBA-B283-831724D3794B}" dt="2022-04-01T05:09:04.302" v="1972" actId="26606"/>
          <ac:spMkLst>
            <pc:docMk/>
            <pc:sldMk cId="1172628471" sldId="259"/>
            <ac:spMk id="14" creationId="{6CB927A4-E432-4310-9CD5-E89FF5063179}"/>
          </ac:spMkLst>
        </pc:spChg>
        <pc:spChg chg="add del">
          <ac:chgData name="Colin Bryant" userId="e5f2174700f39853" providerId="LiveId" clId="{E24DED01-4D10-4BBA-B283-831724D3794B}" dt="2022-04-01T05:09:04.302" v="1972" actId="26606"/>
          <ac:spMkLst>
            <pc:docMk/>
            <pc:sldMk cId="1172628471" sldId="259"/>
            <ac:spMk id="16" creationId="{E3020543-B24B-4EC4-8FFC-8DD88EEA91A8}"/>
          </ac:spMkLst>
        </pc:spChg>
        <pc:spChg chg="add del">
          <ac:chgData name="Colin Bryant" userId="e5f2174700f39853" providerId="LiveId" clId="{E24DED01-4D10-4BBA-B283-831724D3794B}" dt="2022-04-01T05:09:04.302" v="1972" actId="26606"/>
          <ac:spMkLst>
            <pc:docMk/>
            <pc:sldMk cId="1172628471" sldId="259"/>
            <ac:spMk id="18" creationId="{1453BF6C-B012-48B7-B4E8-6D7AC7C27D02}"/>
          </ac:spMkLst>
        </pc:spChg>
        <pc:spChg chg="add del">
          <ac:chgData name="Colin Bryant" userId="e5f2174700f39853" providerId="LiveId" clId="{E24DED01-4D10-4BBA-B283-831724D3794B}" dt="2022-04-01T05:09:04.302" v="1972" actId="26606"/>
          <ac:spMkLst>
            <pc:docMk/>
            <pc:sldMk cId="1172628471" sldId="259"/>
            <ac:spMk id="20" creationId="{2CA8D992-BB3F-47CD-BA18-71D54539202C}"/>
          </ac:spMkLst>
        </pc:spChg>
        <pc:spChg chg="add del">
          <ac:chgData name="Colin Bryant" userId="e5f2174700f39853" providerId="LiveId" clId="{E24DED01-4D10-4BBA-B283-831724D3794B}" dt="2022-04-01T05:09:19.148" v="1977" actId="26606"/>
          <ac:spMkLst>
            <pc:docMk/>
            <pc:sldMk cId="1172628471" sldId="259"/>
            <ac:spMk id="25" creationId="{A2679492-7988-4050-9056-542444452411}"/>
          </ac:spMkLst>
        </pc:spChg>
        <pc:spChg chg="add del">
          <ac:chgData name="Colin Bryant" userId="e5f2174700f39853" providerId="LiveId" clId="{E24DED01-4D10-4BBA-B283-831724D3794B}" dt="2022-04-01T05:09:19.148" v="1977" actId="26606"/>
          <ac:spMkLst>
            <pc:docMk/>
            <pc:sldMk cId="1172628471" sldId="259"/>
            <ac:spMk id="27" creationId="{B091B163-7D61-4891-ABCF-5C13D9C418D0}"/>
          </ac:spMkLst>
        </pc:spChg>
        <pc:spChg chg="add del">
          <ac:chgData name="Colin Bryant" userId="e5f2174700f39853" providerId="LiveId" clId="{E24DED01-4D10-4BBA-B283-831724D3794B}" dt="2022-04-01T05:09:19.134" v="1976" actId="26606"/>
          <ac:spMkLst>
            <pc:docMk/>
            <pc:sldMk cId="1172628471" sldId="259"/>
            <ac:spMk id="34" creationId="{A2679492-7988-4050-9056-542444452411}"/>
          </ac:spMkLst>
        </pc:spChg>
        <pc:spChg chg="add del">
          <ac:chgData name="Colin Bryant" userId="e5f2174700f39853" providerId="LiveId" clId="{E24DED01-4D10-4BBA-B283-831724D3794B}" dt="2022-04-01T05:09:19.134" v="1976" actId="26606"/>
          <ac:spMkLst>
            <pc:docMk/>
            <pc:sldMk cId="1172628471" sldId="259"/>
            <ac:spMk id="36" creationId="{B091B163-7D61-4891-ABCF-5C13D9C418D0}"/>
          </ac:spMkLst>
        </pc:spChg>
        <pc:spChg chg="add">
          <ac:chgData name="Colin Bryant" userId="e5f2174700f39853" providerId="LiveId" clId="{E24DED01-4D10-4BBA-B283-831724D3794B}" dt="2022-04-01T05:09:19.148" v="1977" actId="26606"/>
          <ac:spMkLst>
            <pc:docMk/>
            <pc:sldMk cId="1172628471" sldId="259"/>
            <ac:spMk id="40" creationId="{E3020543-B24B-4EC4-8FFC-8DD88EEA91A8}"/>
          </ac:spMkLst>
        </pc:spChg>
        <pc:spChg chg="add">
          <ac:chgData name="Colin Bryant" userId="e5f2174700f39853" providerId="LiveId" clId="{E24DED01-4D10-4BBA-B283-831724D3794B}" dt="2022-04-01T05:09:19.148" v="1977" actId="26606"/>
          <ac:spMkLst>
            <pc:docMk/>
            <pc:sldMk cId="1172628471" sldId="259"/>
            <ac:spMk id="41" creationId="{8D1AA55E-40D5-461B-A5A8-4AE8AAB71B08}"/>
          </ac:spMkLst>
        </pc:spChg>
        <pc:spChg chg="add">
          <ac:chgData name="Colin Bryant" userId="e5f2174700f39853" providerId="LiveId" clId="{E24DED01-4D10-4BBA-B283-831724D3794B}" dt="2022-04-01T05:09:19.148" v="1977" actId="26606"/>
          <ac:spMkLst>
            <pc:docMk/>
            <pc:sldMk cId="1172628471" sldId="259"/>
            <ac:spMk id="43" creationId="{6CB927A4-E432-4310-9CD5-E89FF5063179}"/>
          </ac:spMkLst>
        </pc:spChg>
        <pc:picChg chg="add mod ord">
          <ac:chgData name="Colin Bryant" userId="e5f2174700f39853" providerId="LiveId" clId="{E24DED01-4D10-4BBA-B283-831724D3794B}" dt="2022-04-01T05:09:27.198" v="1978" actId="1440"/>
          <ac:picMkLst>
            <pc:docMk/>
            <pc:sldMk cId="1172628471" sldId="259"/>
            <ac:picMk id="5" creationId="{64961680-9606-4EBC-B3C0-44D2A5BA9131}"/>
          </ac:picMkLst>
        </pc:picChg>
        <pc:cxnChg chg="add del">
          <ac:chgData name="Colin Bryant" userId="e5f2174700f39853" providerId="LiveId" clId="{E24DED01-4D10-4BBA-B283-831724D3794B}" dt="2022-04-01T05:09:04.302" v="1972" actId="26606"/>
          <ac:cxnSpMkLst>
            <pc:docMk/>
            <pc:sldMk cId="1172628471" sldId="259"/>
            <ac:cxnSpMk id="12" creationId="{C49DA8F6-BCC1-4447-B54C-57856834B94B}"/>
          </ac:cxnSpMkLst>
        </pc:cxnChg>
        <pc:cxnChg chg="add del">
          <ac:chgData name="Colin Bryant" userId="e5f2174700f39853" providerId="LiveId" clId="{E24DED01-4D10-4BBA-B283-831724D3794B}" dt="2022-04-01T05:09:19.148" v="1977" actId="26606"/>
          <ac:cxnSpMkLst>
            <pc:docMk/>
            <pc:sldMk cId="1172628471" sldId="259"/>
            <ac:cxnSpMk id="29" creationId="{C49DA8F6-BCC1-4447-B54C-57856834B94B}"/>
          </ac:cxnSpMkLst>
        </pc:cxnChg>
        <pc:cxnChg chg="add del">
          <ac:chgData name="Colin Bryant" userId="e5f2174700f39853" providerId="LiveId" clId="{E24DED01-4D10-4BBA-B283-831724D3794B}" dt="2022-04-01T05:09:19.134" v="1976" actId="26606"/>
          <ac:cxnSpMkLst>
            <pc:docMk/>
            <pc:sldMk cId="1172628471" sldId="259"/>
            <ac:cxnSpMk id="38" creationId="{C49DA8F6-BCC1-4447-B54C-57856834B94B}"/>
          </ac:cxnSpMkLst>
        </pc:cxnChg>
        <pc:cxnChg chg="add">
          <ac:chgData name="Colin Bryant" userId="e5f2174700f39853" providerId="LiveId" clId="{E24DED01-4D10-4BBA-B283-831724D3794B}" dt="2022-04-01T05:09:19.148" v="1977" actId="26606"/>
          <ac:cxnSpMkLst>
            <pc:docMk/>
            <pc:sldMk cId="1172628471" sldId="259"/>
            <ac:cxnSpMk id="42" creationId="{7EB498BD-8089-4626-91EA-4978EBEF535E}"/>
          </ac:cxnSpMkLst>
        </pc:cxnChg>
      </pc:sldChg>
      <pc:sldChg chg="addSp delSp modSp new mod setBg modClrScheme chgLayout">
        <pc:chgData name="Colin Bryant" userId="e5f2174700f39853" providerId="LiveId" clId="{E24DED01-4D10-4BBA-B283-831724D3794B}" dt="2022-04-01T05:13:40.720" v="1980" actId="26606"/>
        <pc:sldMkLst>
          <pc:docMk/>
          <pc:sldMk cId="2449323326" sldId="260"/>
        </pc:sldMkLst>
        <pc:spChg chg="del mod ord">
          <ac:chgData name="Colin Bryant" userId="e5f2174700f39853" providerId="LiveId" clId="{E24DED01-4D10-4BBA-B283-831724D3794B}" dt="2022-04-01T04:10:55.748" v="244" actId="700"/>
          <ac:spMkLst>
            <pc:docMk/>
            <pc:sldMk cId="2449323326" sldId="260"/>
            <ac:spMk id="2" creationId="{58C3F94C-4A9B-41B6-AAB9-A52F9D1B8FDD}"/>
          </ac:spMkLst>
        </pc:spChg>
        <pc:spChg chg="del mod ord">
          <ac:chgData name="Colin Bryant" userId="e5f2174700f39853" providerId="LiveId" clId="{E24DED01-4D10-4BBA-B283-831724D3794B}" dt="2022-04-01T04:10:55.748" v="244" actId="700"/>
          <ac:spMkLst>
            <pc:docMk/>
            <pc:sldMk cId="2449323326" sldId="260"/>
            <ac:spMk id="3" creationId="{9F853ABB-2870-4F65-B31C-0CD732CE0ADA}"/>
          </ac:spMkLst>
        </pc:spChg>
        <pc:spChg chg="add mod ord">
          <ac:chgData name="Colin Bryant" userId="e5f2174700f39853" providerId="LiveId" clId="{E24DED01-4D10-4BBA-B283-831724D3794B}" dt="2022-04-01T05:13:40.720" v="1980" actId="26606"/>
          <ac:spMkLst>
            <pc:docMk/>
            <pc:sldMk cId="2449323326" sldId="260"/>
            <ac:spMk id="4" creationId="{440A8233-71C0-48C8-ABD1-85E14ED8E335}"/>
          </ac:spMkLst>
        </pc:spChg>
        <pc:spChg chg="add mod ord">
          <ac:chgData name="Colin Bryant" userId="e5f2174700f39853" providerId="LiveId" clId="{E24DED01-4D10-4BBA-B283-831724D3794B}" dt="2022-04-01T05:13:40.720" v="1980" actId="26606"/>
          <ac:spMkLst>
            <pc:docMk/>
            <pc:sldMk cId="2449323326" sldId="260"/>
            <ac:spMk id="5" creationId="{A4160CED-FD34-4EF4-8634-7D6A7179EC65}"/>
          </ac:spMkLst>
        </pc:spChg>
        <pc:spChg chg="add">
          <ac:chgData name="Colin Bryant" userId="e5f2174700f39853" providerId="LiveId" clId="{E24DED01-4D10-4BBA-B283-831724D3794B}" dt="2022-04-01T05:13:40.720" v="1980" actId="26606"/>
          <ac:spMkLst>
            <pc:docMk/>
            <pc:sldMk cId="2449323326" sldId="260"/>
            <ac:spMk id="73" creationId="{D5B012D8-7F27-4758-9AC6-C889B154BD73}"/>
          </ac:spMkLst>
        </pc:spChg>
        <pc:spChg chg="add">
          <ac:chgData name="Colin Bryant" userId="e5f2174700f39853" providerId="LiveId" clId="{E24DED01-4D10-4BBA-B283-831724D3794B}" dt="2022-04-01T05:13:40.720" v="1980" actId="26606"/>
          <ac:spMkLst>
            <pc:docMk/>
            <pc:sldMk cId="2449323326" sldId="260"/>
            <ac:spMk id="75" creationId="{4063B759-00FC-46D1-9898-8E8625268FAF}"/>
          </ac:spMkLst>
        </pc:spChg>
        <pc:picChg chg="add mod ord">
          <ac:chgData name="Colin Bryant" userId="e5f2174700f39853" providerId="LiveId" clId="{E24DED01-4D10-4BBA-B283-831724D3794B}" dt="2022-04-01T05:13:40.720" v="1980" actId="26606"/>
          <ac:picMkLst>
            <pc:docMk/>
            <pc:sldMk cId="2449323326" sldId="260"/>
            <ac:picMk id="1026" creationId="{1163BFA8-981A-4356-A3EF-BAF5D0B3FE2E}"/>
          </ac:picMkLst>
        </pc:picChg>
        <pc:cxnChg chg="add">
          <ac:chgData name="Colin Bryant" userId="e5f2174700f39853" providerId="LiveId" clId="{E24DED01-4D10-4BBA-B283-831724D3794B}" dt="2022-04-01T05:13:40.720" v="1980" actId="26606"/>
          <ac:cxnSpMkLst>
            <pc:docMk/>
            <pc:sldMk cId="2449323326" sldId="260"/>
            <ac:cxnSpMk id="71" creationId="{D1B787A8-0D67-4B7E-9B48-86BD906AB6B5}"/>
          </ac:cxnSpMkLst>
        </pc:cxnChg>
      </pc:sldChg>
      <pc:sldChg chg="addSp delSp modSp new mod setBg modClrScheme addAnim delAnim modAnim chgLayout">
        <pc:chgData name="Colin Bryant" userId="e5f2174700f39853" providerId="LiveId" clId="{E24DED01-4D10-4BBA-B283-831724D3794B}" dt="2022-04-01T05:15:31.993" v="2004" actId="20577"/>
        <pc:sldMkLst>
          <pc:docMk/>
          <pc:sldMk cId="1092266408" sldId="261"/>
        </pc:sldMkLst>
        <pc:spChg chg="del mod ord">
          <ac:chgData name="Colin Bryant" userId="e5f2174700f39853" providerId="LiveId" clId="{E24DED01-4D10-4BBA-B283-831724D3794B}" dt="2022-04-01T04:31:39.150" v="434" actId="700"/>
          <ac:spMkLst>
            <pc:docMk/>
            <pc:sldMk cId="1092266408" sldId="261"/>
            <ac:spMk id="2" creationId="{B884B203-94C1-4DAD-9909-CE900F92F72B}"/>
          </ac:spMkLst>
        </pc:spChg>
        <pc:spChg chg="del mod ord">
          <ac:chgData name="Colin Bryant" userId="e5f2174700f39853" providerId="LiveId" clId="{E24DED01-4D10-4BBA-B283-831724D3794B}" dt="2022-04-01T04:31:39.150" v="434" actId="700"/>
          <ac:spMkLst>
            <pc:docMk/>
            <pc:sldMk cId="1092266408" sldId="261"/>
            <ac:spMk id="3" creationId="{42DBC386-82C1-425D-91E5-3FF67F4E5BAC}"/>
          </ac:spMkLst>
        </pc:spChg>
        <pc:spChg chg="add mod ord">
          <ac:chgData name="Colin Bryant" userId="e5f2174700f39853" providerId="LiveId" clId="{E24DED01-4D10-4BBA-B283-831724D3794B}" dt="2022-04-01T04:37:54.112" v="581" actId="26606"/>
          <ac:spMkLst>
            <pc:docMk/>
            <pc:sldMk cId="1092266408" sldId="261"/>
            <ac:spMk id="4" creationId="{A27BCFA1-3F8F-4F88-A20E-4E67EF33CD8D}"/>
          </ac:spMkLst>
        </pc:spChg>
        <pc:spChg chg="add del mod ord">
          <ac:chgData name="Colin Bryant" userId="e5f2174700f39853" providerId="LiveId" clId="{E24DED01-4D10-4BBA-B283-831724D3794B}" dt="2022-04-01T05:15:31.993" v="2004" actId="20577"/>
          <ac:spMkLst>
            <pc:docMk/>
            <pc:sldMk cId="1092266408" sldId="261"/>
            <ac:spMk id="5" creationId="{44210550-6AE3-4638-9307-D95ED0677FF7}"/>
          </ac:spMkLst>
        </pc:spChg>
        <pc:spChg chg="add del mod">
          <ac:chgData name="Colin Bryant" userId="e5f2174700f39853" providerId="LiveId" clId="{E24DED01-4D10-4BBA-B283-831724D3794B}" dt="2022-04-01T04:37:54.112" v="581" actId="26606"/>
          <ac:spMkLst>
            <pc:docMk/>
            <pc:sldMk cId="1092266408" sldId="261"/>
            <ac:spMk id="10" creationId="{CCEA6466-1943-1A26-3762-D42324540377}"/>
          </ac:spMkLst>
        </pc:spChg>
        <pc:spChg chg="add del">
          <ac:chgData name="Colin Bryant" userId="e5f2174700f39853" providerId="LiveId" clId="{E24DED01-4D10-4BBA-B283-831724D3794B}" dt="2022-04-01T04:37:54.112" v="581" actId="26606"/>
          <ac:spMkLst>
            <pc:docMk/>
            <pc:sldMk cId="1092266408" sldId="261"/>
            <ac:spMk id="13" creationId="{327D73B4-9F5C-4A64-A179-51B9500CB8B5}"/>
          </ac:spMkLst>
        </pc:spChg>
        <pc:spChg chg="add del">
          <ac:chgData name="Colin Bryant" userId="e5f2174700f39853" providerId="LiveId" clId="{E24DED01-4D10-4BBA-B283-831724D3794B}" dt="2022-04-01T04:37:54.112" v="581" actId="26606"/>
          <ac:spMkLst>
            <pc:docMk/>
            <pc:sldMk cId="1092266408" sldId="261"/>
            <ac:spMk id="15" creationId="{C1F06963-6374-4B48-844F-071A9BAAAE02}"/>
          </ac:spMkLst>
        </pc:spChg>
        <pc:spChg chg="add del">
          <ac:chgData name="Colin Bryant" userId="e5f2174700f39853" providerId="LiveId" clId="{E24DED01-4D10-4BBA-B283-831724D3794B}" dt="2022-04-01T04:37:54.112" v="581" actId="26606"/>
          <ac:spMkLst>
            <pc:docMk/>
            <pc:sldMk cId="1092266408" sldId="261"/>
            <ac:spMk id="17" creationId="{6CB927A4-E432-4310-9CD5-E89FF5063179}"/>
          </ac:spMkLst>
        </pc:spChg>
        <pc:spChg chg="add del">
          <ac:chgData name="Colin Bryant" userId="e5f2174700f39853" providerId="LiveId" clId="{E24DED01-4D10-4BBA-B283-831724D3794B}" dt="2022-04-01T04:37:54.112" v="581" actId="26606"/>
          <ac:spMkLst>
            <pc:docMk/>
            <pc:sldMk cId="1092266408" sldId="261"/>
            <ac:spMk id="19" creationId="{1453BF6C-B012-48B7-B4E8-6D7AC7C27D02}"/>
          </ac:spMkLst>
        </pc:spChg>
        <pc:spChg chg="add del">
          <ac:chgData name="Colin Bryant" userId="e5f2174700f39853" providerId="LiveId" clId="{E24DED01-4D10-4BBA-B283-831724D3794B}" dt="2022-04-01T04:37:54.112" v="581" actId="26606"/>
          <ac:spMkLst>
            <pc:docMk/>
            <pc:sldMk cId="1092266408" sldId="261"/>
            <ac:spMk id="21" creationId="{E3020543-B24B-4EC4-8FFC-8DD88EEA91A8}"/>
          </ac:spMkLst>
        </pc:spChg>
        <pc:picChg chg="add del mod">
          <ac:chgData name="Colin Bryant" userId="e5f2174700f39853" providerId="LiveId" clId="{E24DED01-4D10-4BBA-B283-831724D3794B}" dt="2022-04-01T04:37:54.949" v="582"/>
          <ac:picMkLst>
            <pc:docMk/>
            <pc:sldMk cId="1092266408" sldId="261"/>
            <ac:picMk id="6" creationId="{F507995E-EFCF-4604-B88D-6BC31A02F9B6}"/>
          </ac:picMkLst>
        </pc:picChg>
        <pc:picChg chg="add mod">
          <ac:chgData name="Colin Bryant" userId="e5f2174700f39853" providerId="LiveId" clId="{E24DED01-4D10-4BBA-B283-831724D3794B}" dt="2022-04-01T05:15:04.252" v="1991" actId="1076"/>
          <ac:picMkLst>
            <pc:docMk/>
            <pc:sldMk cId="1092266408" sldId="261"/>
            <ac:picMk id="2050" creationId="{BD12E0A4-46A4-4D91-A187-9354144426DF}"/>
          </ac:picMkLst>
        </pc:picChg>
        <pc:cxnChg chg="add del">
          <ac:chgData name="Colin Bryant" userId="e5f2174700f39853" providerId="LiveId" clId="{E24DED01-4D10-4BBA-B283-831724D3794B}" dt="2022-04-01T04:37:54.112" v="581" actId="26606"/>
          <ac:cxnSpMkLst>
            <pc:docMk/>
            <pc:sldMk cId="1092266408" sldId="261"/>
            <ac:cxnSpMk id="23" creationId="{C49DA8F6-BCC1-4447-B54C-57856834B94B}"/>
          </ac:cxnSpMkLst>
        </pc:cxnChg>
      </pc:sldChg>
      <pc:sldChg chg="addSp delSp modSp new mod setBg">
        <pc:chgData name="Colin Bryant" userId="e5f2174700f39853" providerId="LiveId" clId="{E24DED01-4D10-4BBA-B283-831724D3794B}" dt="2022-04-01T05:15:45.184" v="2008" actId="403"/>
        <pc:sldMkLst>
          <pc:docMk/>
          <pc:sldMk cId="3831090567" sldId="262"/>
        </pc:sldMkLst>
        <pc:spChg chg="mod">
          <ac:chgData name="Colin Bryant" userId="e5f2174700f39853" providerId="LiveId" clId="{E24DED01-4D10-4BBA-B283-831724D3794B}" dt="2022-04-01T05:14:42.964" v="1986" actId="26606"/>
          <ac:spMkLst>
            <pc:docMk/>
            <pc:sldMk cId="3831090567" sldId="262"/>
            <ac:spMk id="2" creationId="{A8D13D1A-D1A1-4A25-9574-B6A41047CBC4}"/>
          </ac:spMkLst>
        </pc:spChg>
        <pc:spChg chg="mod">
          <ac:chgData name="Colin Bryant" userId="e5f2174700f39853" providerId="LiveId" clId="{E24DED01-4D10-4BBA-B283-831724D3794B}" dt="2022-04-01T05:15:45.184" v="2008" actId="403"/>
          <ac:spMkLst>
            <pc:docMk/>
            <pc:sldMk cId="3831090567" sldId="262"/>
            <ac:spMk id="3" creationId="{3280DE66-2F63-4250-9DBA-D728B340114F}"/>
          </ac:spMkLst>
        </pc:spChg>
        <pc:spChg chg="add del">
          <ac:chgData name="Colin Bryant" userId="e5f2174700f39853" providerId="LiveId" clId="{E24DED01-4D10-4BBA-B283-831724D3794B}" dt="2022-04-01T05:14:42.948" v="1985" actId="26606"/>
          <ac:spMkLst>
            <pc:docMk/>
            <pc:sldMk cId="3831090567" sldId="262"/>
            <ac:spMk id="10" creationId="{A2679492-7988-4050-9056-542444452411}"/>
          </ac:spMkLst>
        </pc:spChg>
        <pc:spChg chg="add del">
          <ac:chgData name="Colin Bryant" userId="e5f2174700f39853" providerId="LiveId" clId="{E24DED01-4D10-4BBA-B283-831724D3794B}" dt="2022-04-01T05:14:42.948" v="1985" actId="26606"/>
          <ac:spMkLst>
            <pc:docMk/>
            <pc:sldMk cId="3831090567" sldId="262"/>
            <ac:spMk id="12" creationId="{B091B163-7D61-4891-ABCF-5C13D9C418D0}"/>
          </ac:spMkLst>
        </pc:spChg>
        <pc:spChg chg="add">
          <ac:chgData name="Colin Bryant" userId="e5f2174700f39853" providerId="LiveId" clId="{E24DED01-4D10-4BBA-B283-831724D3794B}" dt="2022-04-01T05:14:42.964" v="1986" actId="26606"/>
          <ac:spMkLst>
            <pc:docMk/>
            <pc:sldMk cId="3831090567" sldId="262"/>
            <ac:spMk id="16" creationId="{E3020543-B24B-4EC4-8FFC-8DD88EEA91A8}"/>
          </ac:spMkLst>
        </pc:spChg>
        <pc:spChg chg="add">
          <ac:chgData name="Colin Bryant" userId="e5f2174700f39853" providerId="LiveId" clId="{E24DED01-4D10-4BBA-B283-831724D3794B}" dt="2022-04-01T05:14:42.964" v="1986" actId="26606"/>
          <ac:spMkLst>
            <pc:docMk/>
            <pc:sldMk cId="3831090567" sldId="262"/>
            <ac:spMk id="17" creationId="{8D1AA55E-40D5-461B-A5A8-4AE8AAB71B08}"/>
          </ac:spMkLst>
        </pc:spChg>
        <pc:spChg chg="add">
          <ac:chgData name="Colin Bryant" userId="e5f2174700f39853" providerId="LiveId" clId="{E24DED01-4D10-4BBA-B283-831724D3794B}" dt="2022-04-01T05:14:42.964" v="1986" actId="26606"/>
          <ac:spMkLst>
            <pc:docMk/>
            <pc:sldMk cId="3831090567" sldId="262"/>
            <ac:spMk id="20" creationId="{6CB927A4-E432-4310-9CD5-E89FF5063179}"/>
          </ac:spMkLst>
        </pc:spChg>
        <pc:picChg chg="add del">
          <ac:chgData name="Colin Bryant" userId="e5f2174700f39853" providerId="LiveId" clId="{E24DED01-4D10-4BBA-B283-831724D3794B}" dt="2022-04-01T05:14:42.948" v="1985" actId="26606"/>
          <ac:picMkLst>
            <pc:docMk/>
            <pc:sldMk cId="3831090567" sldId="262"/>
            <ac:picMk id="7" creationId="{213E3933-9C8F-10FB-7650-CE46D02A03E7}"/>
          </ac:picMkLst>
        </pc:picChg>
        <pc:picChg chg="add">
          <ac:chgData name="Colin Bryant" userId="e5f2174700f39853" providerId="LiveId" clId="{E24DED01-4D10-4BBA-B283-831724D3794B}" dt="2022-04-01T05:14:42.964" v="1986" actId="26606"/>
          <ac:picMkLst>
            <pc:docMk/>
            <pc:sldMk cId="3831090567" sldId="262"/>
            <ac:picMk id="19" creationId="{68D6E6A4-1B3E-6284-03CF-BB4B7DB35E11}"/>
          </ac:picMkLst>
        </pc:picChg>
        <pc:cxnChg chg="add del">
          <ac:chgData name="Colin Bryant" userId="e5f2174700f39853" providerId="LiveId" clId="{E24DED01-4D10-4BBA-B283-831724D3794B}" dt="2022-04-01T05:14:42.948" v="1985" actId="26606"/>
          <ac:cxnSpMkLst>
            <pc:docMk/>
            <pc:sldMk cId="3831090567" sldId="262"/>
            <ac:cxnSpMk id="14" creationId="{C49DA8F6-BCC1-4447-B54C-57856834B94B}"/>
          </ac:cxnSpMkLst>
        </pc:cxnChg>
        <pc:cxnChg chg="add">
          <ac:chgData name="Colin Bryant" userId="e5f2174700f39853" providerId="LiveId" clId="{E24DED01-4D10-4BBA-B283-831724D3794B}" dt="2022-04-01T05:14:42.964" v="1986" actId="26606"/>
          <ac:cxnSpMkLst>
            <pc:docMk/>
            <pc:sldMk cId="3831090567" sldId="262"/>
            <ac:cxnSpMk id="18" creationId="{7EB498BD-8089-4626-91EA-4978EBEF535E}"/>
          </ac:cxnSpMkLst>
        </pc:cxnChg>
      </pc:sldChg>
      <pc:sldMasterChg chg="del delSldLayout">
        <pc:chgData name="Colin Bryant" userId="e5f2174700f39853" providerId="LiveId" clId="{E24DED01-4D10-4BBA-B283-831724D3794B}" dt="2022-04-01T04:08:53.501" v="97" actId="26606"/>
        <pc:sldMasterMkLst>
          <pc:docMk/>
          <pc:sldMasterMk cId="1106376426" sldId="2147483648"/>
        </pc:sldMasterMkLst>
        <pc:sldLayoutChg chg="del">
          <pc:chgData name="Colin Bryant" userId="e5f2174700f39853" providerId="LiveId" clId="{E24DED01-4D10-4BBA-B283-831724D3794B}" dt="2022-04-01T04:08:53.501" v="97" actId="26606"/>
          <pc:sldLayoutMkLst>
            <pc:docMk/>
            <pc:sldMasterMk cId="1106376426" sldId="2147483648"/>
            <pc:sldLayoutMk cId="3019817573" sldId="2147483649"/>
          </pc:sldLayoutMkLst>
        </pc:sldLayoutChg>
        <pc:sldLayoutChg chg="del">
          <pc:chgData name="Colin Bryant" userId="e5f2174700f39853" providerId="LiveId" clId="{E24DED01-4D10-4BBA-B283-831724D3794B}" dt="2022-04-01T04:08:53.501" v="97" actId="26606"/>
          <pc:sldLayoutMkLst>
            <pc:docMk/>
            <pc:sldMasterMk cId="1106376426" sldId="2147483648"/>
            <pc:sldLayoutMk cId="788599437" sldId="2147483650"/>
          </pc:sldLayoutMkLst>
        </pc:sldLayoutChg>
        <pc:sldLayoutChg chg="del">
          <pc:chgData name="Colin Bryant" userId="e5f2174700f39853" providerId="LiveId" clId="{E24DED01-4D10-4BBA-B283-831724D3794B}" dt="2022-04-01T04:08:53.501" v="97" actId="26606"/>
          <pc:sldLayoutMkLst>
            <pc:docMk/>
            <pc:sldMasterMk cId="1106376426" sldId="2147483648"/>
            <pc:sldLayoutMk cId="2228812788" sldId="2147483651"/>
          </pc:sldLayoutMkLst>
        </pc:sldLayoutChg>
        <pc:sldLayoutChg chg="del">
          <pc:chgData name="Colin Bryant" userId="e5f2174700f39853" providerId="LiveId" clId="{E24DED01-4D10-4BBA-B283-831724D3794B}" dt="2022-04-01T04:08:53.501" v="97" actId="26606"/>
          <pc:sldLayoutMkLst>
            <pc:docMk/>
            <pc:sldMasterMk cId="1106376426" sldId="2147483648"/>
            <pc:sldLayoutMk cId="421969543" sldId="2147483652"/>
          </pc:sldLayoutMkLst>
        </pc:sldLayoutChg>
        <pc:sldLayoutChg chg="del">
          <pc:chgData name="Colin Bryant" userId="e5f2174700f39853" providerId="LiveId" clId="{E24DED01-4D10-4BBA-B283-831724D3794B}" dt="2022-04-01T04:08:53.501" v="97" actId="26606"/>
          <pc:sldLayoutMkLst>
            <pc:docMk/>
            <pc:sldMasterMk cId="1106376426" sldId="2147483648"/>
            <pc:sldLayoutMk cId="2935564708" sldId="2147483653"/>
          </pc:sldLayoutMkLst>
        </pc:sldLayoutChg>
        <pc:sldLayoutChg chg="del">
          <pc:chgData name="Colin Bryant" userId="e5f2174700f39853" providerId="LiveId" clId="{E24DED01-4D10-4BBA-B283-831724D3794B}" dt="2022-04-01T04:08:53.501" v="97" actId="26606"/>
          <pc:sldLayoutMkLst>
            <pc:docMk/>
            <pc:sldMasterMk cId="1106376426" sldId="2147483648"/>
            <pc:sldLayoutMk cId="1730093613" sldId="2147483654"/>
          </pc:sldLayoutMkLst>
        </pc:sldLayoutChg>
        <pc:sldLayoutChg chg="del">
          <pc:chgData name="Colin Bryant" userId="e5f2174700f39853" providerId="LiveId" clId="{E24DED01-4D10-4BBA-B283-831724D3794B}" dt="2022-04-01T04:08:53.501" v="97" actId="26606"/>
          <pc:sldLayoutMkLst>
            <pc:docMk/>
            <pc:sldMasterMk cId="1106376426" sldId="2147483648"/>
            <pc:sldLayoutMk cId="2277998230" sldId="2147483655"/>
          </pc:sldLayoutMkLst>
        </pc:sldLayoutChg>
        <pc:sldLayoutChg chg="del">
          <pc:chgData name="Colin Bryant" userId="e5f2174700f39853" providerId="LiveId" clId="{E24DED01-4D10-4BBA-B283-831724D3794B}" dt="2022-04-01T04:08:53.501" v="97" actId="26606"/>
          <pc:sldLayoutMkLst>
            <pc:docMk/>
            <pc:sldMasterMk cId="1106376426" sldId="2147483648"/>
            <pc:sldLayoutMk cId="4061379049" sldId="2147483656"/>
          </pc:sldLayoutMkLst>
        </pc:sldLayoutChg>
        <pc:sldLayoutChg chg="del">
          <pc:chgData name="Colin Bryant" userId="e5f2174700f39853" providerId="LiveId" clId="{E24DED01-4D10-4BBA-B283-831724D3794B}" dt="2022-04-01T04:08:53.501" v="97" actId="26606"/>
          <pc:sldLayoutMkLst>
            <pc:docMk/>
            <pc:sldMasterMk cId="1106376426" sldId="2147483648"/>
            <pc:sldLayoutMk cId="2525899073" sldId="2147483657"/>
          </pc:sldLayoutMkLst>
        </pc:sldLayoutChg>
        <pc:sldLayoutChg chg="del">
          <pc:chgData name="Colin Bryant" userId="e5f2174700f39853" providerId="LiveId" clId="{E24DED01-4D10-4BBA-B283-831724D3794B}" dt="2022-04-01T04:08:53.501" v="97" actId="26606"/>
          <pc:sldLayoutMkLst>
            <pc:docMk/>
            <pc:sldMasterMk cId="1106376426" sldId="2147483648"/>
            <pc:sldLayoutMk cId="1995986816" sldId="2147483658"/>
          </pc:sldLayoutMkLst>
        </pc:sldLayoutChg>
        <pc:sldLayoutChg chg="del">
          <pc:chgData name="Colin Bryant" userId="e5f2174700f39853" providerId="LiveId" clId="{E24DED01-4D10-4BBA-B283-831724D3794B}" dt="2022-04-01T04:08:53.501" v="97" actId="26606"/>
          <pc:sldLayoutMkLst>
            <pc:docMk/>
            <pc:sldMasterMk cId="1106376426" sldId="2147483648"/>
            <pc:sldLayoutMk cId="1947447666" sldId="2147483659"/>
          </pc:sldLayoutMkLst>
        </pc:sldLayoutChg>
      </pc:sldMasterChg>
      <pc:sldMasterChg chg="add replId addSldLayout">
        <pc:chgData name="Colin Bryant" userId="e5f2174700f39853" providerId="LiveId" clId="{E24DED01-4D10-4BBA-B283-831724D3794B}" dt="2022-04-01T04:08:53.501" v="97" actId="26606"/>
        <pc:sldMasterMkLst>
          <pc:docMk/>
          <pc:sldMasterMk cId="1104472580" sldId="2147483660"/>
        </pc:sldMasterMkLst>
        <pc:sldLayoutChg chg="add">
          <pc:chgData name="Colin Bryant" userId="e5f2174700f39853" providerId="LiveId" clId="{E24DED01-4D10-4BBA-B283-831724D3794B}" dt="2022-04-01T04:08:53.501" v="97" actId="26606"/>
          <pc:sldLayoutMkLst>
            <pc:docMk/>
            <pc:sldMasterMk cId="1104472580" sldId="2147483660"/>
            <pc:sldLayoutMk cId="2780565427" sldId="2147483661"/>
          </pc:sldLayoutMkLst>
        </pc:sldLayoutChg>
        <pc:sldLayoutChg chg="add replId">
          <pc:chgData name="Colin Bryant" userId="e5f2174700f39853" providerId="LiveId" clId="{E24DED01-4D10-4BBA-B283-831724D3794B}" dt="2022-04-01T04:08:53.501" v="97" actId="26606"/>
          <pc:sldLayoutMkLst>
            <pc:docMk/>
            <pc:sldMasterMk cId="1104472580" sldId="2147483660"/>
            <pc:sldLayoutMk cId="2343865126" sldId="2147483662"/>
          </pc:sldLayoutMkLst>
        </pc:sldLayoutChg>
        <pc:sldLayoutChg chg="add replId">
          <pc:chgData name="Colin Bryant" userId="e5f2174700f39853" providerId="LiveId" clId="{E24DED01-4D10-4BBA-B283-831724D3794B}" dt="2022-04-01T04:08:53.501" v="97" actId="26606"/>
          <pc:sldLayoutMkLst>
            <pc:docMk/>
            <pc:sldMasterMk cId="1104472580" sldId="2147483660"/>
            <pc:sldLayoutMk cId="3631745303" sldId="2147483663"/>
          </pc:sldLayoutMkLst>
        </pc:sldLayoutChg>
        <pc:sldLayoutChg chg="add replId">
          <pc:chgData name="Colin Bryant" userId="e5f2174700f39853" providerId="LiveId" clId="{E24DED01-4D10-4BBA-B283-831724D3794B}" dt="2022-04-01T04:08:53.501" v="97" actId="26606"/>
          <pc:sldLayoutMkLst>
            <pc:docMk/>
            <pc:sldMasterMk cId="1104472580" sldId="2147483660"/>
            <pc:sldLayoutMk cId="3190941907" sldId="2147483664"/>
          </pc:sldLayoutMkLst>
        </pc:sldLayoutChg>
        <pc:sldLayoutChg chg="add replId">
          <pc:chgData name="Colin Bryant" userId="e5f2174700f39853" providerId="LiveId" clId="{E24DED01-4D10-4BBA-B283-831724D3794B}" dt="2022-04-01T04:08:53.501" v="97" actId="26606"/>
          <pc:sldLayoutMkLst>
            <pc:docMk/>
            <pc:sldMasterMk cId="1104472580" sldId="2147483660"/>
            <pc:sldLayoutMk cId="2345511338" sldId="2147483665"/>
          </pc:sldLayoutMkLst>
        </pc:sldLayoutChg>
        <pc:sldLayoutChg chg="add replId">
          <pc:chgData name="Colin Bryant" userId="e5f2174700f39853" providerId="LiveId" clId="{E24DED01-4D10-4BBA-B283-831724D3794B}" dt="2022-04-01T04:08:53.501" v="97" actId="26606"/>
          <pc:sldLayoutMkLst>
            <pc:docMk/>
            <pc:sldMasterMk cId="1104472580" sldId="2147483660"/>
            <pc:sldLayoutMk cId="2670756827" sldId="2147483666"/>
          </pc:sldLayoutMkLst>
        </pc:sldLayoutChg>
        <pc:sldLayoutChg chg="add replId">
          <pc:chgData name="Colin Bryant" userId="e5f2174700f39853" providerId="LiveId" clId="{E24DED01-4D10-4BBA-B283-831724D3794B}" dt="2022-04-01T04:08:53.501" v="97" actId="26606"/>
          <pc:sldLayoutMkLst>
            <pc:docMk/>
            <pc:sldMasterMk cId="1104472580" sldId="2147483660"/>
            <pc:sldLayoutMk cId="3262242837" sldId="2147483667"/>
          </pc:sldLayoutMkLst>
        </pc:sldLayoutChg>
        <pc:sldLayoutChg chg="add replId">
          <pc:chgData name="Colin Bryant" userId="e5f2174700f39853" providerId="LiveId" clId="{E24DED01-4D10-4BBA-B283-831724D3794B}" dt="2022-04-01T04:08:53.501" v="97" actId="26606"/>
          <pc:sldLayoutMkLst>
            <pc:docMk/>
            <pc:sldMasterMk cId="1104472580" sldId="2147483660"/>
            <pc:sldLayoutMk cId="3008218310" sldId="2147483668"/>
          </pc:sldLayoutMkLst>
        </pc:sldLayoutChg>
        <pc:sldLayoutChg chg="add replId">
          <pc:chgData name="Colin Bryant" userId="e5f2174700f39853" providerId="LiveId" clId="{E24DED01-4D10-4BBA-B283-831724D3794B}" dt="2022-04-01T04:08:53.501" v="97" actId="26606"/>
          <pc:sldLayoutMkLst>
            <pc:docMk/>
            <pc:sldMasterMk cId="1104472580" sldId="2147483660"/>
            <pc:sldLayoutMk cId="454698157" sldId="2147483669"/>
          </pc:sldLayoutMkLst>
        </pc:sldLayoutChg>
        <pc:sldLayoutChg chg="add replId">
          <pc:chgData name="Colin Bryant" userId="e5f2174700f39853" providerId="LiveId" clId="{E24DED01-4D10-4BBA-B283-831724D3794B}" dt="2022-04-01T04:08:53.501" v="97" actId="26606"/>
          <pc:sldLayoutMkLst>
            <pc:docMk/>
            <pc:sldMasterMk cId="1104472580" sldId="2147483660"/>
            <pc:sldLayoutMk cId="1859345862" sldId="2147483670"/>
          </pc:sldLayoutMkLst>
        </pc:sldLayoutChg>
        <pc:sldLayoutChg chg="add replId">
          <pc:chgData name="Colin Bryant" userId="e5f2174700f39853" providerId="LiveId" clId="{E24DED01-4D10-4BBA-B283-831724D3794B}" dt="2022-04-01T04:08:53.501" v="97" actId="26606"/>
          <pc:sldLayoutMkLst>
            <pc:docMk/>
            <pc:sldMasterMk cId="1104472580" sldId="2147483660"/>
            <pc:sldLayoutMk cId="3099411308" sldId="2147483671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29F8A7-6C08-4C5A-9685-EFE016FBE982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BEBF6BE-A09F-4BAA-8B6C-8415C9DBA9E5}">
      <dgm:prSet/>
      <dgm:spPr/>
      <dgm:t>
        <a:bodyPr/>
        <a:lstStyle/>
        <a:p>
          <a:r>
            <a:rPr lang="en-GB"/>
            <a:t>Introduce Photopea</a:t>
          </a:r>
          <a:endParaRPr lang="en-US"/>
        </a:p>
      </dgm:t>
    </dgm:pt>
    <dgm:pt modelId="{CACA4426-6584-4F3B-90F2-01B94ABA4A9F}" type="parTrans" cxnId="{456FB461-8291-4792-B2CF-C5A022DFBC1E}">
      <dgm:prSet/>
      <dgm:spPr/>
      <dgm:t>
        <a:bodyPr/>
        <a:lstStyle/>
        <a:p>
          <a:endParaRPr lang="en-US"/>
        </a:p>
      </dgm:t>
    </dgm:pt>
    <dgm:pt modelId="{9FE95763-07B5-4365-B48E-536277E0D4AA}" type="sibTrans" cxnId="{456FB461-8291-4792-B2CF-C5A022DFBC1E}">
      <dgm:prSet phldrT="01" phldr="0"/>
      <dgm:spPr/>
      <dgm:t>
        <a:bodyPr/>
        <a:lstStyle/>
        <a:p>
          <a:r>
            <a:rPr lang="en-US"/>
            <a:t>01</a:t>
          </a:r>
        </a:p>
      </dgm:t>
    </dgm:pt>
    <dgm:pt modelId="{A02785A9-2648-4FCE-BE11-977279907B4A}">
      <dgm:prSet/>
      <dgm:spPr/>
      <dgm:t>
        <a:bodyPr/>
        <a:lstStyle/>
        <a:p>
          <a:r>
            <a:rPr lang="en-GB"/>
            <a:t>Explore the tools on Photopea</a:t>
          </a:r>
          <a:endParaRPr lang="en-US"/>
        </a:p>
      </dgm:t>
    </dgm:pt>
    <dgm:pt modelId="{5061453A-8C50-4AD4-ADCD-7AE7A667C97D}" type="parTrans" cxnId="{3124666D-41E5-440B-8667-9FDACCCB0BA9}">
      <dgm:prSet/>
      <dgm:spPr/>
      <dgm:t>
        <a:bodyPr/>
        <a:lstStyle/>
        <a:p>
          <a:endParaRPr lang="en-US"/>
        </a:p>
      </dgm:t>
    </dgm:pt>
    <dgm:pt modelId="{435E3F50-AE9B-4D37-9BEF-37BD62283F2C}" type="sibTrans" cxnId="{3124666D-41E5-440B-8667-9FDACCCB0BA9}">
      <dgm:prSet phldrT="02" phldr="0"/>
      <dgm:spPr/>
      <dgm:t>
        <a:bodyPr/>
        <a:lstStyle/>
        <a:p>
          <a:r>
            <a:rPr lang="en-US"/>
            <a:t>02</a:t>
          </a:r>
        </a:p>
      </dgm:t>
    </dgm:pt>
    <dgm:pt modelId="{F9D07225-E272-418D-B308-A8E6D56DE1CE}">
      <dgm:prSet/>
      <dgm:spPr/>
      <dgm:t>
        <a:bodyPr/>
        <a:lstStyle/>
        <a:p>
          <a:r>
            <a:rPr lang="en-GB"/>
            <a:t>Develop a range of images using the software. </a:t>
          </a:r>
          <a:endParaRPr lang="en-US"/>
        </a:p>
      </dgm:t>
    </dgm:pt>
    <dgm:pt modelId="{F5722005-4EFC-4048-9DAD-3987FF0CA540}" type="parTrans" cxnId="{DBEE740E-9B7A-41C0-AF93-A826CF987855}">
      <dgm:prSet/>
      <dgm:spPr/>
      <dgm:t>
        <a:bodyPr/>
        <a:lstStyle/>
        <a:p>
          <a:endParaRPr lang="en-US"/>
        </a:p>
      </dgm:t>
    </dgm:pt>
    <dgm:pt modelId="{97EA4CFD-070D-48E3-8C7D-9EB45FE4B576}" type="sibTrans" cxnId="{DBEE740E-9B7A-41C0-AF93-A826CF987855}">
      <dgm:prSet phldrT="03" phldr="0"/>
      <dgm:spPr/>
      <dgm:t>
        <a:bodyPr/>
        <a:lstStyle/>
        <a:p>
          <a:r>
            <a:rPr lang="en-US"/>
            <a:t>03</a:t>
          </a:r>
        </a:p>
      </dgm:t>
    </dgm:pt>
    <dgm:pt modelId="{226DC934-4E81-4631-978A-CC115EC13E69}" type="pres">
      <dgm:prSet presAssocID="{A829F8A7-6C08-4C5A-9685-EFE016FBE982}" presName="Name0" presStyleCnt="0">
        <dgm:presLayoutVars>
          <dgm:animLvl val="lvl"/>
          <dgm:resizeHandles val="exact"/>
        </dgm:presLayoutVars>
      </dgm:prSet>
      <dgm:spPr/>
    </dgm:pt>
    <dgm:pt modelId="{7E5AA71E-C02E-4F8F-B5CB-11D1D0F911C2}" type="pres">
      <dgm:prSet presAssocID="{3BEBF6BE-A09F-4BAA-8B6C-8415C9DBA9E5}" presName="compositeNode" presStyleCnt="0">
        <dgm:presLayoutVars>
          <dgm:bulletEnabled val="1"/>
        </dgm:presLayoutVars>
      </dgm:prSet>
      <dgm:spPr/>
    </dgm:pt>
    <dgm:pt modelId="{C327538A-84B7-4EF0-A0CB-0A05B0AB0637}" type="pres">
      <dgm:prSet presAssocID="{3BEBF6BE-A09F-4BAA-8B6C-8415C9DBA9E5}" presName="bgRect" presStyleLbl="alignNode1" presStyleIdx="0" presStyleCnt="3"/>
      <dgm:spPr/>
    </dgm:pt>
    <dgm:pt modelId="{1740719D-C22B-4506-97B1-0C51B67BDE41}" type="pres">
      <dgm:prSet presAssocID="{9FE95763-07B5-4365-B48E-536277E0D4AA}" presName="sibTransNodeRect" presStyleLbl="alignNode1" presStyleIdx="0" presStyleCnt="3">
        <dgm:presLayoutVars>
          <dgm:chMax val="0"/>
          <dgm:bulletEnabled val="1"/>
        </dgm:presLayoutVars>
      </dgm:prSet>
      <dgm:spPr/>
    </dgm:pt>
    <dgm:pt modelId="{F64210C1-BFA1-4970-8F2D-FF2F1764FD74}" type="pres">
      <dgm:prSet presAssocID="{3BEBF6BE-A09F-4BAA-8B6C-8415C9DBA9E5}" presName="nodeRect" presStyleLbl="alignNode1" presStyleIdx="0" presStyleCnt="3">
        <dgm:presLayoutVars>
          <dgm:bulletEnabled val="1"/>
        </dgm:presLayoutVars>
      </dgm:prSet>
      <dgm:spPr/>
    </dgm:pt>
    <dgm:pt modelId="{71049255-05ED-49BF-BF97-E601F016955F}" type="pres">
      <dgm:prSet presAssocID="{9FE95763-07B5-4365-B48E-536277E0D4AA}" presName="sibTrans" presStyleCnt="0"/>
      <dgm:spPr/>
    </dgm:pt>
    <dgm:pt modelId="{650C05CB-9681-4B95-9A94-874E4F3247FE}" type="pres">
      <dgm:prSet presAssocID="{A02785A9-2648-4FCE-BE11-977279907B4A}" presName="compositeNode" presStyleCnt="0">
        <dgm:presLayoutVars>
          <dgm:bulletEnabled val="1"/>
        </dgm:presLayoutVars>
      </dgm:prSet>
      <dgm:spPr/>
    </dgm:pt>
    <dgm:pt modelId="{62DD201C-C2A4-4607-BF66-1C231DEDB812}" type="pres">
      <dgm:prSet presAssocID="{A02785A9-2648-4FCE-BE11-977279907B4A}" presName="bgRect" presStyleLbl="alignNode1" presStyleIdx="1" presStyleCnt="3"/>
      <dgm:spPr/>
    </dgm:pt>
    <dgm:pt modelId="{DCA57C8F-E2CD-44DB-828A-5802919F757B}" type="pres">
      <dgm:prSet presAssocID="{435E3F50-AE9B-4D37-9BEF-37BD62283F2C}" presName="sibTransNodeRect" presStyleLbl="alignNode1" presStyleIdx="1" presStyleCnt="3">
        <dgm:presLayoutVars>
          <dgm:chMax val="0"/>
          <dgm:bulletEnabled val="1"/>
        </dgm:presLayoutVars>
      </dgm:prSet>
      <dgm:spPr/>
    </dgm:pt>
    <dgm:pt modelId="{BF9CD5D9-2EBF-48F5-9770-D66CA58E3B90}" type="pres">
      <dgm:prSet presAssocID="{A02785A9-2648-4FCE-BE11-977279907B4A}" presName="nodeRect" presStyleLbl="alignNode1" presStyleIdx="1" presStyleCnt="3">
        <dgm:presLayoutVars>
          <dgm:bulletEnabled val="1"/>
        </dgm:presLayoutVars>
      </dgm:prSet>
      <dgm:spPr/>
    </dgm:pt>
    <dgm:pt modelId="{5CB8112F-0726-4DC1-8CA9-B0AA47DAD91D}" type="pres">
      <dgm:prSet presAssocID="{435E3F50-AE9B-4D37-9BEF-37BD62283F2C}" presName="sibTrans" presStyleCnt="0"/>
      <dgm:spPr/>
    </dgm:pt>
    <dgm:pt modelId="{3156DE3A-5EBF-4424-B256-2827F9AE90C6}" type="pres">
      <dgm:prSet presAssocID="{F9D07225-E272-418D-B308-A8E6D56DE1CE}" presName="compositeNode" presStyleCnt="0">
        <dgm:presLayoutVars>
          <dgm:bulletEnabled val="1"/>
        </dgm:presLayoutVars>
      </dgm:prSet>
      <dgm:spPr/>
    </dgm:pt>
    <dgm:pt modelId="{41E784E1-EE2D-4B5B-8463-7813756ACE0C}" type="pres">
      <dgm:prSet presAssocID="{F9D07225-E272-418D-B308-A8E6D56DE1CE}" presName="bgRect" presStyleLbl="alignNode1" presStyleIdx="2" presStyleCnt="3"/>
      <dgm:spPr/>
    </dgm:pt>
    <dgm:pt modelId="{27C668AD-D9B1-4D56-AF48-4548F7D735A2}" type="pres">
      <dgm:prSet presAssocID="{97EA4CFD-070D-48E3-8C7D-9EB45FE4B576}" presName="sibTransNodeRect" presStyleLbl="alignNode1" presStyleIdx="2" presStyleCnt="3">
        <dgm:presLayoutVars>
          <dgm:chMax val="0"/>
          <dgm:bulletEnabled val="1"/>
        </dgm:presLayoutVars>
      </dgm:prSet>
      <dgm:spPr/>
    </dgm:pt>
    <dgm:pt modelId="{B5653F08-81F8-4237-8763-E049CB7B7307}" type="pres">
      <dgm:prSet presAssocID="{F9D07225-E272-418D-B308-A8E6D56DE1CE}" presName="nodeRect" presStyleLbl="alignNode1" presStyleIdx="2" presStyleCnt="3">
        <dgm:presLayoutVars>
          <dgm:bulletEnabled val="1"/>
        </dgm:presLayoutVars>
      </dgm:prSet>
      <dgm:spPr/>
    </dgm:pt>
  </dgm:ptLst>
  <dgm:cxnLst>
    <dgm:cxn modelId="{57421909-1F54-4F2A-B3FF-4E640C34F5F2}" type="presOf" srcId="{F9D07225-E272-418D-B308-A8E6D56DE1CE}" destId="{B5653F08-81F8-4237-8763-E049CB7B7307}" srcOrd="1" destOrd="0" presId="urn:microsoft.com/office/officeart/2016/7/layout/LinearBlockProcessNumbered"/>
    <dgm:cxn modelId="{DBEE740E-9B7A-41C0-AF93-A826CF987855}" srcId="{A829F8A7-6C08-4C5A-9685-EFE016FBE982}" destId="{F9D07225-E272-418D-B308-A8E6D56DE1CE}" srcOrd="2" destOrd="0" parTransId="{F5722005-4EFC-4048-9DAD-3987FF0CA540}" sibTransId="{97EA4CFD-070D-48E3-8C7D-9EB45FE4B576}"/>
    <dgm:cxn modelId="{456FB461-8291-4792-B2CF-C5A022DFBC1E}" srcId="{A829F8A7-6C08-4C5A-9685-EFE016FBE982}" destId="{3BEBF6BE-A09F-4BAA-8B6C-8415C9DBA9E5}" srcOrd="0" destOrd="0" parTransId="{CACA4426-6584-4F3B-90F2-01B94ABA4A9F}" sibTransId="{9FE95763-07B5-4365-B48E-536277E0D4AA}"/>
    <dgm:cxn modelId="{3124666D-41E5-440B-8667-9FDACCCB0BA9}" srcId="{A829F8A7-6C08-4C5A-9685-EFE016FBE982}" destId="{A02785A9-2648-4FCE-BE11-977279907B4A}" srcOrd="1" destOrd="0" parTransId="{5061453A-8C50-4AD4-ADCD-7AE7A667C97D}" sibTransId="{435E3F50-AE9B-4D37-9BEF-37BD62283F2C}"/>
    <dgm:cxn modelId="{425A6A57-4D90-4B92-9F09-DD2DBA6F5044}" type="presOf" srcId="{9FE95763-07B5-4365-B48E-536277E0D4AA}" destId="{1740719D-C22B-4506-97B1-0C51B67BDE41}" srcOrd="0" destOrd="0" presId="urn:microsoft.com/office/officeart/2016/7/layout/LinearBlockProcessNumbered"/>
    <dgm:cxn modelId="{1187367A-D7DF-4C7F-9483-CF8963906B14}" type="presOf" srcId="{A02785A9-2648-4FCE-BE11-977279907B4A}" destId="{BF9CD5D9-2EBF-48F5-9770-D66CA58E3B90}" srcOrd="1" destOrd="0" presId="urn:microsoft.com/office/officeart/2016/7/layout/LinearBlockProcessNumbered"/>
    <dgm:cxn modelId="{F070995A-F1F8-4710-A75B-8934AC2A671C}" type="presOf" srcId="{3BEBF6BE-A09F-4BAA-8B6C-8415C9DBA9E5}" destId="{F64210C1-BFA1-4970-8F2D-FF2F1764FD74}" srcOrd="1" destOrd="0" presId="urn:microsoft.com/office/officeart/2016/7/layout/LinearBlockProcessNumbered"/>
    <dgm:cxn modelId="{09247B88-6290-4EE9-BA82-206537277993}" type="presOf" srcId="{97EA4CFD-070D-48E3-8C7D-9EB45FE4B576}" destId="{27C668AD-D9B1-4D56-AF48-4548F7D735A2}" srcOrd="0" destOrd="0" presId="urn:microsoft.com/office/officeart/2016/7/layout/LinearBlockProcessNumbered"/>
    <dgm:cxn modelId="{DDA76199-21D6-4A2A-9910-BD27FBE3C57B}" type="presOf" srcId="{F9D07225-E272-418D-B308-A8E6D56DE1CE}" destId="{41E784E1-EE2D-4B5B-8463-7813756ACE0C}" srcOrd="0" destOrd="0" presId="urn:microsoft.com/office/officeart/2016/7/layout/LinearBlockProcessNumbered"/>
    <dgm:cxn modelId="{C5FBDC9D-D9BA-4B94-88E9-B70B26E83402}" type="presOf" srcId="{435E3F50-AE9B-4D37-9BEF-37BD62283F2C}" destId="{DCA57C8F-E2CD-44DB-828A-5802919F757B}" srcOrd="0" destOrd="0" presId="urn:microsoft.com/office/officeart/2016/7/layout/LinearBlockProcessNumbered"/>
    <dgm:cxn modelId="{119704AD-C1C9-4B09-8790-FD8E928FF045}" type="presOf" srcId="{A829F8A7-6C08-4C5A-9685-EFE016FBE982}" destId="{226DC934-4E81-4631-978A-CC115EC13E69}" srcOrd="0" destOrd="0" presId="urn:microsoft.com/office/officeart/2016/7/layout/LinearBlockProcessNumbered"/>
    <dgm:cxn modelId="{1BCC13B5-8532-4E95-A212-359B98315E4E}" type="presOf" srcId="{A02785A9-2648-4FCE-BE11-977279907B4A}" destId="{62DD201C-C2A4-4607-BF66-1C231DEDB812}" srcOrd="0" destOrd="0" presId="urn:microsoft.com/office/officeart/2016/7/layout/LinearBlockProcessNumbered"/>
    <dgm:cxn modelId="{CC048AE7-C97E-4363-A1C0-D3AB824AAA2F}" type="presOf" srcId="{3BEBF6BE-A09F-4BAA-8B6C-8415C9DBA9E5}" destId="{C327538A-84B7-4EF0-A0CB-0A05B0AB0637}" srcOrd="0" destOrd="0" presId="urn:microsoft.com/office/officeart/2016/7/layout/LinearBlockProcessNumbered"/>
    <dgm:cxn modelId="{59725F9C-70E7-4819-9339-F0BD41B4F670}" type="presParOf" srcId="{226DC934-4E81-4631-978A-CC115EC13E69}" destId="{7E5AA71E-C02E-4F8F-B5CB-11D1D0F911C2}" srcOrd="0" destOrd="0" presId="urn:microsoft.com/office/officeart/2016/7/layout/LinearBlockProcessNumbered"/>
    <dgm:cxn modelId="{A962FF85-3B6D-40C6-AF72-37D7020CD00B}" type="presParOf" srcId="{7E5AA71E-C02E-4F8F-B5CB-11D1D0F911C2}" destId="{C327538A-84B7-4EF0-A0CB-0A05B0AB0637}" srcOrd="0" destOrd="0" presId="urn:microsoft.com/office/officeart/2016/7/layout/LinearBlockProcessNumbered"/>
    <dgm:cxn modelId="{E7CC85CE-F369-49FE-B0CB-FF3B94FBE031}" type="presParOf" srcId="{7E5AA71E-C02E-4F8F-B5CB-11D1D0F911C2}" destId="{1740719D-C22B-4506-97B1-0C51B67BDE41}" srcOrd="1" destOrd="0" presId="urn:microsoft.com/office/officeart/2016/7/layout/LinearBlockProcessNumbered"/>
    <dgm:cxn modelId="{81BAF3B8-3063-4B3C-8807-59ABEFCED44A}" type="presParOf" srcId="{7E5AA71E-C02E-4F8F-B5CB-11D1D0F911C2}" destId="{F64210C1-BFA1-4970-8F2D-FF2F1764FD74}" srcOrd="2" destOrd="0" presId="urn:microsoft.com/office/officeart/2016/7/layout/LinearBlockProcessNumbered"/>
    <dgm:cxn modelId="{8D8B0098-BC43-40C9-8130-C5A6AE90D85F}" type="presParOf" srcId="{226DC934-4E81-4631-978A-CC115EC13E69}" destId="{71049255-05ED-49BF-BF97-E601F016955F}" srcOrd="1" destOrd="0" presId="urn:microsoft.com/office/officeart/2016/7/layout/LinearBlockProcessNumbered"/>
    <dgm:cxn modelId="{546CBF91-CA0F-4FD3-A3FA-B794B8ABE743}" type="presParOf" srcId="{226DC934-4E81-4631-978A-CC115EC13E69}" destId="{650C05CB-9681-4B95-9A94-874E4F3247FE}" srcOrd="2" destOrd="0" presId="urn:microsoft.com/office/officeart/2016/7/layout/LinearBlockProcessNumbered"/>
    <dgm:cxn modelId="{98A8FD44-DA7A-41F1-817B-55A59E999AE9}" type="presParOf" srcId="{650C05CB-9681-4B95-9A94-874E4F3247FE}" destId="{62DD201C-C2A4-4607-BF66-1C231DEDB812}" srcOrd="0" destOrd="0" presId="urn:microsoft.com/office/officeart/2016/7/layout/LinearBlockProcessNumbered"/>
    <dgm:cxn modelId="{1C67E45E-3C95-433D-92E5-39B910803F47}" type="presParOf" srcId="{650C05CB-9681-4B95-9A94-874E4F3247FE}" destId="{DCA57C8F-E2CD-44DB-828A-5802919F757B}" srcOrd="1" destOrd="0" presId="urn:microsoft.com/office/officeart/2016/7/layout/LinearBlockProcessNumbered"/>
    <dgm:cxn modelId="{8A3D100C-C2B4-4A88-903C-8549BEA5C5F1}" type="presParOf" srcId="{650C05CB-9681-4B95-9A94-874E4F3247FE}" destId="{BF9CD5D9-2EBF-48F5-9770-D66CA58E3B90}" srcOrd="2" destOrd="0" presId="urn:microsoft.com/office/officeart/2016/7/layout/LinearBlockProcessNumbered"/>
    <dgm:cxn modelId="{24D0EB39-560E-413E-80BA-8C1A3A4DBAB6}" type="presParOf" srcId="{226DC934-4E81-4631-978A-CC115EC13E69}" destId="{5CB8112F-0726-4DC1-8CA9-B0AA47DAD91D}" srcOrd="3" destOrd="0" presId="urn:microsoft.com/office/officeart/2016/7/layout/LinearBlockProcessNumbered"/>
    <dgm:cxn modelId="{C2E76E77-6D97-4F50-ADBF-7DBDA78D233A}" type="presParOf" srcId="{226DC934-4E81-4631-978A-CC115EC13E69}" destId="{3156DE3A-5EBF-4424-B256-2827F9AE90C6}" srcOrd="4" destOrd="0" presId="urn:microsoft.com/office/officeart/2016/7/layout/LinearBlockProcessNumbered"/>
    <dgm:cxn modelId="{0E62A19F-1EB1-4CDB-898F-A90FBB8C7A2B}" type="presParOf" srcId="{3156DE3A-5EBF-4424-B256-2827F9AE90C6}" destId="{41E784E1-EE2D-4B5B-8463-7813756ACE0C}" srcOrd="0" destOrd="0" presId="urn:microsoft.com/office/officeart/2016/7/layout/LinearBlockProcessNumbered"/>
    <dgm:cxn modelId="{D75D70B2-D1E6-4B0D-9E99-2BB22254A0D8}" type="presParOf" srcId="{3156DE3A-5EBF-4424-B256-2827F9AE90C6}" destId="{27C668AD-D9B1-4D56-AF48-4548F7D735A2}" srcOrd="1" destOrd="0" presId="urn:microsoft.com/office/officeart/2016/7/layout/LinearBlockProcessNumbered"/>
    <dgm:cxn modelId="{82252AAF-7B75-4737-A28C-88910951163E}" type="presParOf" srcId="{3156DE3A-5EBF-4424-B256-2827F9AE90C6}" destId="{B5653F08-81F8-4237-8763-E049CB7B7307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27538A-84B7-4EF0-A0CB-0A05B0AB0637}">
      <dsp:nvSpPr>
        <dsp:cNvPr id="0" name=""/>
        <dsp:cNvSpPr/>
      </dsp:nvSpPr>
      <dsp:spPr>
        <a:xfrm>
          <a:off x="821" y="179348"/>
          <a:ext cx="3327201" cy="39926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8654" tIns="0" rIns="328654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Introduce Photopea</a:t>
          </a:r>
          <a:endParaRPr lang="en-US" sz="2600" kern="1200"/>
        </a:p>
      </dsp:txBody>
      <dsp:txXfrm>
        <a:off x="821" y="1776404"/>
        <a:ext cx="3327201" cy="2395585"/>
      </dsp:txXfrm>
    </dsp:sp>
    <dsp:sp modelId="{1740719D-C22B-4506-97B1-0C51B67BDE41}">
      <dsp:nvSpPr>
        <dsp:cNvPr id="0" name=""/>
        <dsp:cNvSpPr/>
      </dsp:nvSpPr>
      <dsp:spPr>
        <a:xfrm>
          <a:off x="821" y="179348"/>
          <a:ext cx="3327201" cy="159705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8654" tIns="165100" rIns="328654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01</a:t>
          </a:r>
        </a:p>
      </dsp:txBody>
      <dsp:txXfrm>
        <a:off x="821" y="179348"/>
        <a:ext cx="3327201" cy="1597056"/>
      </dsp:txXfrm>
    </dsp:sp>
    <dsp:sp modelId="{62DD201C-C2A4-4607-BF66-1C231DEDB812}">
      <dsp:nvSpPr>
        <dsp:cNvPr id="0" name=""/>
        <dsp:cNvSpPr/>
      </dsp:nvSpPr>
      <dsp:spPr>
        <a:xfrm>
          <a:off x="3594199" y="179348"/>
          <a:ext cx="3327201" cy="39926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8654" tIns="0" rIns="328654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Explore the tools on Photopea</a:t>
          </a:r>
          <a:endParaRPr lang="en-US" sz="2600" kern="1200"/>
        </a:p>
      </dsp:txBody>
      <dsp:txXfrm>
        <a:off x="3594199" y="1776404"/>
        <a:ext cx="3327201" cy="2395585"/>
      </dsp:txXfrm>
    </dsp:sp>
    <dsp:sp modelId="{DCA57C8F-E2CD-44DB-828A-5802919F757B}">
      <dsp:nvSpPr>
        <dsp:cNvPr id="0" name=""/>
        <dsp:cNvSpPr/>
      </dsp:nvSpPr>
      <dsp:spPr>
        <a:xfrm>
          <a:off x="3594199" y="179348"/>
          <a:ext cx="3327201" cy="159705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8654" tIns="165100" rIns="328654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02</a:t>
          </a:r>
        </a:p>
      </dsp:txBody>
      <dsp:txXfrm>
        <a:off x="3594199" y="179348"/>
        <a:ext cx="3327201" cy="1597056"/>
      </dsp:txXfrm>
    </dsp:sp>
    <dsp:sp modelId="{41E784E1-EE2D-4B5B-8463-7813756ACE0C}">
      <dsp:nvSpPr>
        <dsp:cNvPr id="0" name=""/>
        <dsp:cNvSpPr/>
      </dsp:nvSpPr>
      <dsp:spPr>
        <a:xfrm>
          <a:off x="7187576" y="179348"/>
          <a:ext cx="3327201" cy="39926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8654" tIns="0" rIns="328654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Develop a range of images using the software. </a:t>
          </a:r>
          <a:endParaRPr lang="en-US" sz="2600" kern="1200"/>
        </a:p>
      </dsp:txBody>
      <dsp:txXfrm>
        <a:off x="7187576" y="1776404"/>
        <a:ext cx="3327201" cy="2395585"/>
      </dsp:txXfrm>
    </dsp:sp>
    <dsp:sp modelId="{27C668AD-D9B1-4D56-AF48-4548F7D735A2}">
      <dsp:nvSpPr>
        <dsp:cNvPr id="0" name=""/>
        <dsp:cNvSpPr/>
      </dsp:nvSpPr>
      <dsp:spPr>
        <a:xfrm>
          <a:off x="7187576" y="179348"/>
          <a:ext cx="3327201" cy="159705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8654" tIns="165100" rIns="328654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03</a:t>
          </a:r>
        </a:p>
      </dsp:txBody>
      <dsp:txXfrm>
        <a:off x="7187576" y="179348"/>
        <a:ext cx="3327201" cy="15970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CE3652-4F34-4842-A013-7EA28B28A3C3}" type="datetimeFigureOut">
              <a:rPr lang="en-GB" smtClean="0"/>
              <a:t>01/04/2022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024DB4-6274-4D39-9FE0-C93F481211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1249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024DB4-6274-4D39-9FE0-C93F4812118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765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66DA5-7751-4D3D-B753-58DF3B418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9411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AD429-654B-4F0E-94E9-6FEF8EC67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8D60B2-06F5-4567-BE1F-BBA527053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6F6F2-8269-4B80-8EE3-81FEE0F9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C86E4-3EDE-4EB4-B1A3-A1198AAD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752B0-ACEC-49EF-8131-FCF35BC5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A0462E3-375D-4E76-8886-69E06985D069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3865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23B094-F480-477B-901C-7181F88C0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052089-A920-4E52-98DC-8A5DC7B0A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074FE-F1B4-421F-A66E-FA351C8F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764BA-3AB2-45FD-ABCB-975B3FDD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B3FEF-8252-49FD-82F2-3E5FABC65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EB5C65-83BB-4EBD-AD22-EDA8489D0F5D}"/>
              </a:ext>
            </a:extLst>
          </p:cNvPr>
          <p:cNvCxnSpPr>
            <a:cxnSpLocks/>
          </p:cNvCxnSpPr>
          <p:nvPr/>
        </p:nvCxnSpPr>
        <p:spPr>
          <a:xfrm flipV="1">
            <a:off x="8313" y="261865"/>
            <a:ext cx="11353802" cy="1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0565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9345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FC2D1-D3FE-4B37-8740-57444421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AF550-086C-426E-A374-85DB39570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58988-AD39-4AE9-8E6A-0907F0BE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66319-82EE-408E-819F-8F8E6DBA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1C8A6-777F-496D-8620-AE52BFC3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031F83B-57A8-4533-981C-D1FFAD2B6B6F}"/>
              </a:ext>
            </a:extLst>
          </p:cNvPr>
          <p:cNvCxnSpPr>
            <a:cxnSpLocks/>
          </p:cNvCxnSpPr>
          <p:nvPr/>
        </p:nvCxnSpPr>
        <p:spPr>
          <a:xfrm>
            <a:off x="715890" y="1701425"/>
            <a:ext cx="0" cy="5148262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4698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8FDCB-69DA-4A8F-8B91-5CFF7789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C8C07-E0D3-4464-AE3C-25730D75C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596A6-734E-4AE0-BFB8-3089137BF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8218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B3EF2-2C04-480F-A570-14E520DD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F5783E-3073-4F4D-8B9C-C5B18DDA5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A75FE3-6719-4790-AA00-251BC2A6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2242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0756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5511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0941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1745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4/1/2022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472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hotopea.com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.uk/archive/visit-oldham/z7r8bd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group of colored pencils&#10;&#10;Description automatically generated with medium confidence">
            <a:extLst>
              <a:ext uri="{FF2B5EF4-FFF2-40B4-BE49-F238E27FC236}">
                <a16:creationId xmlns:a16="http://schemas.microsoft.com/office/drawing/2014/main" id="{7C599B66-2030-BD8B-6254-C1137A91CA8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764" b="1744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A44CD100-6267-4E62-AA64-2182A3A6A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>
                  <a:alpha val="30000"/>
                </a:schemeClr>
              </a:gs>
              <a:gs pos="33000">
                <a:schemeClr val="bg1">
                  <a:alpha val="2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3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09865B-EC89-42FB-B93B-3D1CA4E806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2"/>
            <a:ext cx="4023360" cy="2802219"/>
          </a:xfrm>
        </p:spPr>
        <p:txBody>
          <a:bodyPr anchor="b">
            <a:normAutofit/>
          </a:bodyPr>
          <a:lstStyle/>
          <a:p>
            <a:r>
              <a:rPr lang="en-GB" sz="5400"/>
              <a:t>Photopea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6F4B91-1E9F-4A60-827B-7659096DA5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065146"/>
            <a:ext cx="4023359" cy="1208141"/>
          </a:xfrm>
        </p:spPr>
        <p:txBody>
          <a:bodyPr>
            <a:normAutofit/>
          </a:bodyPr>
          <a:lstStyle/>
          <a:p>
            <a:r>
              <a:rPr lang="en-GB"/>
              <a:t>The more powerful alternative to Paint.net</a:t>
            </a:r>
          </a:p>
        </p:txBody>
      </p:sp>
    </p:spTree>
    <p:extLst>
      <p:ext uri="{BB962C8B-B14F-4D97-AF65-F5344CB8AC3E}">
        <p14:creationId xmlns:p14="http://schemas.microsoft.com/office/powerpoint/2010/main" val="9812701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AC3602-3348-4F31-9E43-076B03514E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5508B6-7A57-4161-8439-45A37A763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6755" y="365125"/>
            <a:ext cx="7161245" cy="1325563"/>
          </a:xfrm>
        </p:spPr>
        <p:txBody>
          <a:bodyPr>
            <a:normAutofit/>
          </a:bodyPr>
          <a:lstStyle/>
          <a:p>
            <a:r>
              <a:rPr lang="en-GB" sz="3600"/>
              <a:t>Topic Goal</a:t>
            </a:r>
          </a:p>
        </p:txBody>
      </p:sp>
      <p:sp>
        <p:nvSpPr>
          <p:cNvPr id="11" name="Graphic 11">
            <a:extLst>
              <a:ext uri="{FF2B5EF4-FFF2-40B4-BE49-F238E27FC236}">
                <a16:creationId xmlns:a16="http://schemas.microsoft.com/office/drawing/2014/main" id="{394094B0-A6C9-44BE-9042-66EF0612F6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03882" y="591829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" name="Graphic 10">
            <a:extLst>
              <a:ext uri="{FF2B5EF4-FFF2-40B4-BE49-F238E27FC236}">
                <a16:creationId xmlns:a16="http://schemas.microsoft.com/office/drawing/2014/main" id="{64C2CA96-0B16-4AA7-B340-33044D2385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62662" y="821124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4169334-264D-4176-8BDE-037249A61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440" y="1027906"/>
            <a:ext cx="3408787" cy="0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Graphic 12">
            <a:extLst>
              <a:ext uri="{FF2B5EF4-FFF2-40B4-BE49-F238E27FC236}">
                <a16:creationId xmlns:a16="http://schemas.microsoft.com/office/drawing/2014/main" id="{1D50D7A8-F1D5-4306-8A9B-DD7A73EB8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88342" y="1336268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accent2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EDED3D1-D72A-59CD-7E9D-02CD6A2A62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632223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65587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9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E94DD9-84E2-45C3-9248-3E918CC9C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2091" y="501651"/>
            <a:ext cx="4395340" cy="1716255"/>
          </a:xfrm>
        </p:spPr>
        <p:txBody>
          <a:bodyPr anchor="b">
            <a:normAutofit/>
          </a:bodyPr>
          <a:lstStyle/>
          <a:p>
            <a:r>
              <a:rPr lang="en-GB" sz="5400"/>
              <a:t>Introducing Photopea</a:t>
            </a:r>
          </a:p>
        </p:txBody>
      </p:sp>
      <p:sp>
        <p:nvSpPr>
          <p:cNvPr id="23" name="Rectangle 11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2754511-8FAE-40C7-9EC0-24F792471A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143" y="1751553"/>
            <a:ext cx="5221625" cy="3354894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620140-1659-4704-A4AE-2623DB7680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2583" y="2645922"/>
            <a:ext cx="5028085" cy="4053458"/>
          </a:xfrm>
        </p:spPr>
        <p:txBody>
          <a:bodyPr anchor="t">
            <a:normAutofit fontScale="92500" lnSpcReduction="10000"/>
          </a:bodyPr>
          <a:lstStyle/>
          <a:p>
            <a:pPr marL="0" indent="0">
              <a:buNone/>
            </a:pPr>
            <a:r>
              <a:rPr lang="en-GB" sz="2400" dirty="0" err="1">
                <a:hlinkClick r:id="rId3"/>
              </a:rPr>
              <a:t>Photopea</a:t>
            </a:r>
            <a:r>
              <a:rPr lang="en-GB" sz="2400" dirty="0">
                <a:hlinkClick r:id="rId3"/>
              </a:rPr>
              <a:t> | Online Photo Editor</a:t>
            </a:r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Search for Photopea.com</a:t>
            </a:r>
          </a:p>
          <a:p>
            <a:r>
              <a:rPr lang="en-GB" sz="2400" dirty="0"/>
              <a:t>Photopea.com is a online photo editor that is best described as a mix between paint.net and photoshop. </a:t>
            </a:r>
          </a:p>
          <a:p>
            <a:r>
              <a:rPr lang="en-GB" sz="2400" dirty="0"/>
              <a:t>As its an online editor you will be able to access it on any device as long as you have an internet connection. </a:t>
            </a:r>
          </a:p>
          <a:p>
            <a:pPr marL="0" indent="0">
              <a:buNone/>
            </a:pPr>
            <a:r>
              <a:rPr lang="en-GB" sz="2400" dirty="0"/>
              <a:t> </a:t>
            </a:r>
          </a:p>
        </p:txBody>
      </p:sp>
      <p:cxnSp>
        <p:nvCxnSpPr>
          <p:cNvPr id="24" name="Straight Connector 13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3211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33">
            <a:extLst>
              <a:ext uri="{FF2B5EF4-FFF2-40B4-BE49-F238E27FC236}">
                <a16:creationId xmlns:a16="http://schemas.microsoft.com/office/drawing/2014/main" id="{8D1AA55E-40D5-461B-A5A8-4AE8AAB71B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928077-9F98-45D2-B8D6-3301E80AC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36390"/>
            <a:ext cx="6155988" cy="1182927"/>
          </a:xfrm>
        </p:spPr>
        <p:txBody>
          <a:bodyPr anchor="b">
            <a:normAutofit/>
          </a:bodyPr>
          <a:lstStyle/>
          <a:p>
            <a:r>
              <a:rPr lang="en-GB" sz="5400"/>
              <a:t>Setting up a page</a:t>
            </a:r>
          </a:p>
        </p:txBody>
      </p:sp>
      <p:cxnSp>
        <p:nvCxnSpPr>
          <p:cNvPr id="42" name="Straight Connector 35">
            <a:extLst>
              <a:ext uri="{FF2B5EF4-FFF2-40B4-BE49-F238E27FC236}">
                <a16:creationId xmlns:a16="http://schemas.microsoft.com/office/drawing/2014/main" id="{7EB498BD-8089-4626-91EA-4978EBEF5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806470"/>
            <a:ext cx="7903723" cy="0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08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8D6BDE-53DF-4698-83EC-63D8D0EF2C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776" y="2829330"/>
            <a:ext cx="6190412" cy="3344459"/>
          </a:xfrm>
        </p:spPr>
        <p:txBody>
          <a:bodyPr anchor="t">
            <a:normAutofit/>
          </a:bodyPr>
          <a:lstStyle/>
          <a:p>
            <a:r>
              <a:rPr lang="en-GB" sz="1800" dirty="0"/>
              <a:t>Click on the “new project button”</a:t>
            </a:r>
          </a:p>
          <a:p>
            <a:r>
              <a:rPr lang="en-GB" sz="1800" dirty="0"/>
              <a:t>You are then able to create a new canvas just like you do when you use paint.net</a:t>
            </a:r>
          </a:p>
          <a:p>
            <a:r>
              <a:rPr lang="en-GB" sz="1800" dirty="0"/>
              <a:t>As you can see in the screen shot you can set the size of your canvas as well as set the background colour. </a:t>
            </a:r>
          </a:p>
          <a:p>
            <a:r>
              <a:rPr lang="en-GB" sz="1800" dirty="0"/>
              <a:t>Once your happy with the settings you can then click create. </a:t>
            </a:r>
          </a:p>
        </p:txBody>
      </p:sp>
      <p:pic>
        <p:nvPicPr>
          <p:cNvPr id="5" name="Picture 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64961680-9606-4EBC-B3C0-44D2A5BA913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829" r="-3" b="11764"/>
          <a:stretch/>
        </p:blipFill>
        <p:spPr>
          <a:xfrm>
            <a:off x="7572653" y="2741682"/>
            <a:ext cx="3548404" cy="2026809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43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24552" y="1899284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0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6862" y="2189928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628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D1B787A8-0D67-4B7E-9B48-86BD906AB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As Covid-19 cases creep up in Oldham, the only way to ...">
            <a:extLst>
              <a:ext uri="{FF2B5EF4-FFF2-40B4-BE49-F238E27FC236}">
                <a16:creationId xmlns:a16="http://schemas.microsoft.com/office/drawing/2014/main" id="{1163BFA8-981A-4356-A3EF-BAF5D0B3FE2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13" b="4817"/>
          <a:stretch/>
        </p:blipFill>
        <p:spPr bwMode="auto">
          <a:xfrm>
            <a:off x="20" y="-22"/>
            <a:ext cx="12191977" cy="6858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D5B012D8-7F27-4758-9AC6-C889B154BD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103377" y="1100316"/>
            <a:ext cx="6858003" cy="4657347"/>
          </a:xfrm>
          <a:prstGeom prst="rect">
            <a:avLst/>
          </a:prstGeom>
          <a:gradFill flip="none" rotWithShape="1">
            <a:gsLst>
              <a:gs pos="48000">
                <a:schemeClr val="tx1">
                  <a:alpha val="24000"/>
                </a:schemeClr>
              </a:gs>
              <a:gs pos="85000">
                <a:schemeClr val="tx1">
                  <a:alpha val="45000"/>
                </a:schemeClr>
              </a:gs>
              <a:gs pos="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40A8233-71C0-48C8-ABD1-85E14ED8E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6" y="643467"/>
            <a:ext cx="5452529" cy="356924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b="1" i="0" kern="1200" cap="all" baseline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The Oldham Challenge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160CED-FD34-4EF4-8634-7D6A7179EC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3466" y="4551036"/>
            <a:ext cx="5449479" cy="191943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kern="1200">
                <a:solidFill>
                  <a:schemeClr val="bg1"/>
                </a:solidFill>
                <a:latin typeface="+mn-lt"/>
                <a:ea typeface="+mn-ea"/>
                <a:cs typeface="+mn-cs"/>
              </a:rPr>
              <a:t>Learning how to use Photopea by experimenting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4063B759-00FC-46D1-9898-8E8625268F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40187" y="2206184"/>
            <a:ext cx="6858003" cy="2445624"/>
          </a:xfrm>
          <a:prstGeom prst="rect">
            <a:avLst/>
          </a:prstGeom>
          <a:gradFill flip="none" rotWithShape="1">
            <a:gsLst>
              <a:gs pos="48000">
                <a:schemeClr val="tx1">
                  <a:alpha val="24000"/>
                </a:schemeClr>
              </a:gs>
              <a:gs pos="85000">
                <a:schemeClr val="tx1">
                  <a:alpha val="45000"/>
                </a:schemeClr>
              </a:gs>
              <a:gs pos="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323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27BCFA1-3F8F-4F88-A20E-4E67EF33C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Brief – 1976 Oldham Tourism Goals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4210550-6AE3-4638-9307-D95ED0677F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094806" cy="4484640"/>
          </a:xfrm>
        </p:spPr>
        <p:txBody>
          <a:bodyPr/>
          <a:lstStyle/>
          <a:p>
            <a:r>
              <a:rPr lang="en-GB" dirty="0"/>
              <a:t>Watch the clip: </a:t>
            </a:r>
            <a:br>
              <a:rPr lang="en-GB" dirty="0"/>
            </a:br>
            <a:r>
              <a:rPr lang="en-GB" dirty="0">
                <a:hlinkClick r:id="rId3"/>
              </a:rPr>
              <a:t>Visit Oldham - BBC Archive</a:t>
            </a:r>
            <a:br>
              <a:rPr lang="en-GB" dirty="0"/>
            </a:br>
            <a:br>
              <a:rPr lang="en-GB" dirty="0"/>
            </a:br>
            <a:r>
              <a:rPr lang="en-GB" sz="1400" dirty="0"/>
              <a:t>( </a:t>
            </a:r>
            <a:r>
              <a:rPr lang="en-GB" sz="1400" dirty="0">
                <a:hlinkClick r:id="rId3"/>
              </a:rPr>
              <a:t>https://www.bbc.co.uk/archive/visit-oldham/z7r8bdm</a:t>
            </a:r>
            <a:r>
              <a:rPr lang="en-GB" sz="1400" dirty="0"/>
              <a:t> )</a:t>
            </a:r>
          </a:p>
          <a:p>
            <a:endParaRPr lang="en-GB" dirty="0"/>
          </a:p>
          <a:p>
            <a:r>
              <a:rPr lang="en-GB" dirty="0"/>
              <a:t>Oldham 1976 has an issue. </a:t>
            </a:r>
          </a:p>
          <a:p>
            <a:pPr lvl="1"/>
            <a:r>
              <a:rPr lang="en-GB" dirty="0"/>
              <a:t>It wishes to become a tourist centre of the North. </a:t>
            </a:r>
          </a:p>
          <a:p>
            <a:pPr lvl="1"/>
            <a:r>
              <a:rPr lang="en-GB" dirty="0"/>
              <a:t>As you can tell … it will need some help. </a:t>
            </a:r>
          </a:p>
        </p:txBody>
      </p:sp>
      <p:pic>
        <p:nvPicPr>
          <p:cNvPr id="2050" name="Picture 2" descr="A Man From Oldham Made A Police Complaint Because It Was ...">
            <a:extLst>
              <a:ext uri="{FF2B5EF4-FFF2-40B4-BE49-F238E27FC236}">
                <a16:creationId xmlns:a16="http://schemas.microsoft.com/office/drawing/2014/main" id="{BD12E0A4-46A4-4D91-A187-9354144426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2840" y="1836705"/>
            <a:ext cx="5420794" cy="358314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2266408"/>
      </p:ext>
    </p:extLst>
  </p:cSld>
  <p:clrMapOvr>
    <a:masterClrMapping/>
  </p:clrMapOvr>
  <p:timing>
    <p:tnLst>
      <p:par>
        <p:cTn id="1" dur="indefinite" restart="never" nodeType="tmRoot">
          <p:childTnLst>
            <p:par>
              <p:cTn/>
            </p:par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9">
            <a:extLst>
              <a:ext uri="{FF2B5EF4-FFF2-40B4-BE49-F238E27FC236}">
                <a16:creationId xmlns:a16="http://schemas.microsoft.com/office/drawing/2014/main" id="{8D1AA55E-40D5-461B-A5A8-4AE8AAB71B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D13D1A-D1A1-4A25-9574-B6A41047C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36390"/>
            <a:ext cx="6155988" cy="1182927"/>
          </a:xfrm>
        </p:spPr>
        <p:txBody>
          <a:bodyPr anchor="b">
            <a:normAutofit/>
          </a:bodyPr>
          <a:lstStyle/>
          <a:p>
            <a:r>
              <a:rPr lang="en-GB" sz="5400"/>
              <a:t>Challenge</a:t>
            </a:r>
          </a:p>
        </p:txBody>
      </p:sp>
      <p:cxnSp>
        <p:nvCxnSpPr>
          <p:cNvPr id="18" name="Straight Connector 11">
            <a:extLst>
              <a:ext uri="{FF2B5EF4-FFF2-40B4-BE49-F238E27FC236}">
                <a16:creationId xmlns:a16="http://schemas.microsoft.com/office/drawing/2014/main" id="{7EB498BD-8089-4626-91EA-4978EBEF5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806470"/>
            <a:ext cx="7903723" cy="0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08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80DE66-2F63-4250-9DBA-D728B34011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776" y="2829330"/>
            <a:ext cx="6190412" cy="3344459"/>
          </a:xfrm>
        </p:spPr>
        <p:txBody>
          <a:bodyPr anchor="t">
            <a:normAutofit/>
          </a:bodyPr>
          <a:lstStyle/>
          <a:p>
            <a:r>
              <a:rPr lang="en-GB" sz="1800" dirty="0"/>
              <a:t>Design and create the following products to advertise Oldham as a tourist destination: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sz="2800" dirty="0"/>
              <a:t>Postcard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sz="2800" dirty="0"/>
              <a:t>Keyring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sz="2800" dirty="0"/>
              <a:t>Car Sticker </a:t>
            </a:r>
          </a:p>
          <a:p>
            <a:endParaRPr lang="en-GB" sz="1800" dirty="0"/>
          </a:p>
          <a:p>
            <a:r>
              <a:rPr lang="en-GB" sz="1800" dirty="0"/>
              <a:t>To do this you will need to research the sizes for these products and set the canvas size appropriately for each piece. </a:t>
            </a:r>
          </a:p>
        </p:txBody>
      </p:sp>
      <p:pic>
        <p:nvPicPr>
          <p:cNvPr id="19" name="Graphic 6" descr="Advertising">
            <a:extLst>
              <a:ext uri="{FF2B5EF4-FFF2-40B4-BE49-F238E27FC236}">
                <a16:creationId xmlns:a16="http://schemas.microsoft.com/office/drawing/2014/main" id="{68D6E6A4-1B3E-6284-03CF-BB4B7DB35E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72653" y="1980885"/>
            <a:ext cx="3548404" cy="3548404"/>
          </a:xfrm>
          <a:prstGeom prst="rect">
            <a:avLst/>
          </a:prstGeom>
        </p:spPr>
      </p:pic>
      <p:sp>
        <p:nvSpPr>
          <p:cNvPr id="20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24552" y="1899284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6862" y="2189928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090567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VTI">
  <a:themeElements>
    <a:clrScheme name="Office">
      <a:dk1>
        <a:srgbClr val="000000"/>
      </a:dk1>
      <a:lt1>
        <a:srgbClr val="FFFFFF"/>
      </a:lt1>
      <a:dk2>
        <a:srgbClr val="10013F"/>
      </a:dk2>
      <a:lt2>
        <a:srgbClr val="F2F0FF"/>
      </a:lt2>
      <a:accent1>
        <a:srgbClr val="814DFF"/>
      </a:accent1>
      <a:accent2>
        <a:srgbClr val="243FFF"/>
      </a:accent2>
      <a:accent3>
        <a:srgbClr val="FF83B6"/>
      </a:accent3>
      <a:accent4>
        <a:srgbClr val="FF9022"/>
      </a:accent4>
      <a:accent5>
        <a:srgbClr val="FF1F85"/>
      </a:accent5>
      <a:accent6>
        <a:srgbClr val="1A98FF"/>
      </a:accent6>
      <a:hlink>
        <a:srgbClr val="0563C1"/>
      </a:hlink>
      <a:folHlink>
        <a:srgbClr val="954F72"/>
      </a:folHlink>
    </a:clrScheme>
    <a:fontScheme name="Univers">
      <a:majorFont>
        <a:latin typeface="Univers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VTI" id="{605F9078-86F9-4258-A3E1-F8EFF02AE8CC}" vid="{4848699B-BB01-41E3-9EC4-3D97DFE5292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270</Words>
  <Application>Microsoft Office PowerPoint</Application>
  <PresentationFormat>Widescreen</PresentationFormat>
  <Paragraphs>35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Univers</vt:lpstr>
      <vt:lpstr>GradientVTI</vt:lpstr>
      <vt:lpstr>Photopea</vt:lpstr>
      <vt:lpstr>Topic Goal</vt:lpstr>
      <vt:lpstr>Introducing Photopea</vt:lpstr>
      <vt:lpstr>Setting up a page</vt:lpstr>
      <vt:lpstr>The Oldham Challenge</vt:lpstr>
      <vt:lpstr>Brief – 1976 Oldham Tourism Goals</vt:lpstr>
      <vt:lpstr>Challenge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Photopea</dc:title>
  <dc:creator>Colin Bryant</dc:creator>
  <cp:lastModifiedBy>Colin Bryant</cp:lastModifiedBy>
  <cp:revision>1</cp:revision>
  <dcterms:created xsi:type="dcterms:W3CDTF">2022-04-01T04:02:26Z</dcterms:created>
  <dcterms:modified xsi:type="dcterms:W3CDTF">2022-04-01T05:15:48Z</dcterms:modified>
</cp:coreProperties>
</file>