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6" r:id="rId3"/>
    <p:sldId id="276" r:id="rId4"/>
    <p:sldId id="277" r:id="rId5"/>
    <p:sldId id="258" r:id="rId6"/>
    <p:sldId id="259" r:id="rId7"/>
    <p:sldId id="260" r:id="rId8"/>
    <p:sldId id="278" r:id="rId9"/>
    <p:sldId id="261" r:id="rId10"/>
    <p:sldId id="282" r:id="rId11"/>
    <p:sldId id="262" r:id="rId12"/>
    <p:sldId id="279" r:id="rId13"/>
    <p:sldId id="280" r:id="rId14"/>
    <p:sldId id="281" r:id="rId15"/>
    <p:sldId id="283" r:id="rId16"/>
    <p:sldId id="263" r:id="rId17"/>
    <p:sldId id="264" r:id="rId18"/>
    <p:sldId id="265" r:id="rId19"/>
    <p:sldId id="266" r:id="rId20"/>
    <p:sldId id="284" r:id="rId21"/>
    <p:sldId id="267" r:id="rId22"/>
    <p:sldId id="268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841E5-3703-43DE-A12F-105B1ED86EFA}" v="14" dt="2022-03-18T07:40:27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Bryant" userId="e5f2174700f39853" providerId="LiveId" clId="{B95841E5-3703-43DE-A12F-105B1ED86EFA}"/>
    <pc:docChg chg="undo custSel addSld delSld modSld sldOrd addMainMaster delMainMaster">
      <pc:chgData name="Colin Bryant" userId="e5f2174700f39853" providerId="LiveId" clId="{B95841E5-3703-43DE-A12F-105B1ED86EFA}" dt="2022-03-18T07:41:30.665" v="4810" actId="26606"/>
      <pc:docMkLst>
        <pc:docMk/>
      </pc:docMkLst>
      <pc:sldChg chg="addSp modSp new mod modMedia setBg modClrScheme chgLayout">
        <pc:chgData name="Colin Bryant" userId="e5f2174700f39853" providerId="LiveId" clId="{B95841E5-3703-43DE-A12F-105B1ED86EFA}" dt="2022-03-18T05:43:45.826" v="106" actId="27614"/>
        <pc:sldMkLst>
          <pc:docMk/>
          <pc:sldMk cId="1569148712" sldId="256"/>
        </pc:sldMkLst>
        <pc:spChg chg="mod">
          <ac:chgData name="Colin Bryant" userId="e5f2174700f39853" providerId="LiveId" clId="{B95841E5-3703-43DE-A12F-105B1ED86EFA}" dt="2022-03-18T05:43:42.039" v="103" actId="26606"/>
          <ac:spMkLst>
            <pc:docMk/>
            <pc:sldMk cId="1569148712" sldId="256"/>
            <ac:spMk id="2" creationId="{480BF2BF-A0A0-4A1B-BB76-211B53EDEB40}"/>
          </ac:spMkLst>
        </pc:spChg>
        <pc:spChg chg="mod">
          <ac:chgData name="Colin Bryant" userId="e5f2174700f39853" providerId="LiveId" clId="{B95841E5-3703-43DE-A12F-105B1ED86EFA}" dt="2022-03-18T05:43:42.039" v="103" actId="26606"/>
          <ac:spMkLst>
            <pc:docMk/>
            <pc:sldMk cId="1569148712" sldId="256"/>
            <ac:spMk id="3" creationId="{77E2596D-3001-4790-A719-A2AEAC9B90A6}"/>
          </ac:spMkLst>
        </pc:spChg>
        <pc:spChg chg="add">
          <ac:chgData name="Colin Bryant" userId="e5f2174700f39853" providerId="LiveId" clId="{B95841E5-3703-43DE-A12F-105B1ED86EFA}" dt="2022-03-18T05:43:42.039" v="103" actId="26606"/>
          <ac:spMkLst>
            <pc:docMk/>
            <pc:sldMk cId="1569148712" sldId="256"/>
            <ac:spMk id="9" creationId="{6BC086B1-6465-4129-A7B8-61553933BDCC}"/>
          </ac:spMkLst>
        </pc:spChg>
        <pc:spChg chg="add">
          <ac:chgData name="Colin Bryant" userId="e5f2174700f39853" providerId="LiveId" clId="{B95841E5-3703-43DE-A12F-105B1ED86EFA}" dt="2022-03-18T05:43:42.039" v="103" actId="26606"/>
          <ac:spMkLst>
            <pc:docMk/>
            <pc:sldMk cId="1569148712" sldId="256"/>
            <ac:spMk id="11" creationId="{3F6CEB52-D98E-4943-B072-F83075F099A3}"/>
          </ac:spMkLst>
        </pc:spChg>
        <pc:picChg chg="add mod">
          <ac:chgData name="Colin Bryant" userId="e5f2174700f39853" providerId="LiveId" clId="{B95841E5-3703-43DE-A12F-105B1ED86EFA}" dt="2022-03-18T05:43:45.826" v="106" actId="27614"/>
          <ac:picMkLst>
            <pc:docMk/>
            <pc:sldMk cId="1569148712" sldId="256"/>
            <ac:picMk id="4" creationId="{1BE02B79-BC62-2546-9D11-2DEA2F8F384D}"/>
          </ac:picMkLst>
        </pc:picChg>
      </pc:sldChg>
      <pc:sldChg chg="modSp new del mod">
        <pc:chgData name="Colin Bryant" userId="e5f2174700f39853" providerId="LiveId" clId="{B95841E5-3703-43DE-A12F-105B1ED86EFA}" dt="2022-03-18T05:43:35.172" v="102" actId="680"/>
        <pc:sldMkLst>
          <pc:docMk/>
          <pc:sldMk cId="686068676" sldId="257"/>
        </pc:sldMkLst>
        <pc:spChg chg="mod">
          <ac:chgData name="Colin Bryant" userId="e5f2174700f39853" providerId="LiveId" clId="{B95841E5-3703-43DE-A12F-105B1ED86EFA}" dt="2022-03-18T05:43:34.641" v="101" actId="20577"/>
          <ac:spMkLst>
            <pc:docMk/>
            <pc:sldMk cId="686068676" sldId="257"/>
            <ac:spMk id="2" creationId="{F3DDDFA8-8301-43F8-89CA-4AD0A2E8B7FC}"/>
          </ac:spMkLst>
        </pc:spChg>
      </pc:sldChg>
      <pc:sldChg chg="addSp delSp modSp new mod ord setBg">
        <pc:chgData name="Colin Bryant" userId="e5f2174700f39853" providerId="LiveId" clId="{B95841E5-3703-43DE-A12F-105B1ED86EFA}" dt="2022-03-18T06:03:42.572" v="1577" actId="403"/>
        <pc:sldMkLst>
          <pc:docMk/>
          <pc:sldMk cId="2331762928" sldId="257"/>
        </pc:sldMkLst>
        <pc:spChg chg="mod">
          <ac:chgData name="Colin Bryant" userId="e5f2174700f39853" providerId="LiveId" clId="{B95841E5-3703-43DE-A12F-105B1ED86EFA}" dt="2022-03-18T06:03:36.070" v="1575" actId="26606"/>
          <ac:spMkLst>
            <pc:docMk/>
            <pc:sldMk cId="2331762928" sldId="257"/>
            <ac:spMk id="2" creationId="{A6E4B27F-CDDE-4A60-A136-5D954BC0DE82}"/>
          </ac:spMkLst>
        </pc:spChg>
        <pc:spChg chg="add del mod">
          <ac:chgData name="Colin Bryant" userId="e5f2174700f39853" providerId="LiveId" clId="{B95841E5-3703-43DE-A12F-105B1ED86EFA}" dt="2022-03-18T06:02:54.350" v="1561" actId="26606"/>
          <ac:spMkLst>
            <pc:docMk/>
            <pc:sldMk cId="2331762928" sldId="257"/>
            <ac:spMk id="3" creationId="{A5F52B3E-7DF1-42A5-B613-9D25A2100648}"/>
          </ac:spMkLst>
        </pc:spChg>
        <pc:spChg chg="add del">
          <ac:chgData name="Colin Bryant" userId="e5f2174700f39853" providerId="LiveId" clId="{B95841E5-3703-43DE-A12F-105B1ED86EFA}" dt="2022-03-18T06:02:54.310" v="1560" actId="26606"/>
          <ac:spMkLst>
            <pc:docMk/>
            <pc:sldMk cId="2331762928" sldId="257"/>
            <ac:spMk id="9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02:54.310" v="1560" actId="26606"/>
          <ac:spMkLst>
            <pc:docMk/>
            <pc:sldMk cId="2331762928" sldId="257"/>
            <ac:spMk id="11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02:54.310" v="1560" actId="26606"/>
          <ac:spMkLst>
            <pc:docMk/>
            <pc:sldMk cId="2331762928" sldId="257"/>
            <ac:spMk id="13" creationId="{3B272257-593A-402F-88FA-F1DECD9E3FC4}"/>
          </ac:spMkLst>
        </pc:spChg>
        <pc:spChg chg="add del">
          <ac:chgData name="Colin Bryant" userId="e5f2174700f39853" providerId="LiveId" clId="{B95841E5-3703-43DE-A12F-105B1ED86EFA}" dt="2022-03-18T06:03:36.070" v="1575" actId="26606"/>
          <ac:spMkLst>
            <pc:docMk/>
            <pc:sldMk cId="2331762928" sldId="257"/>
            <ac:spMk id="15" creationId="{4B9142F6-DB97-45E1-995D-D4D206E093DC}"/>
          </ac:spMkLst>
        </pc:spChg>
        <pc:spChg chg="add del">
          <ac:chgData name="Colin Bryant" userId="e5f2174700f39853" providerId="LiveId" clId="{B95841E5-3703-43DE-A12F-105B1ED86EFA}" dt="2022-03-18T06:03:36.028" v="1574" actId="26606"/>
          <ac:spMkLst>
            <pc:docMk/>
            <pc:sldMk cId="2331762928" sldId="257"/>
            <ac:spMk id="22" creationId="{358B6E23-8493-4A0F-9409-1BB1B3567C13}"/>
          </ac:spMkLst>
        </pc:spChg>
        <pc:spChg chg="add del">
          <ac:chgData name="Colin Bryant" userId="e5f2174700f39853" providerId="LiveId" clId="{B95841E5-3703-43DE-A12F-105B1ED86EFA}" dt="2022-03-18T06:03:36.028" v="1574" actId="26606"/>
          <ac:spMkLst>
            <pc:docMk/>
            <pc:sldMk cId="2331762928" sldId="257"/>
            <ac:spMk id="24" creationId="{C99238EC-3EDA-4FF6-9F43-081294A93FF3}"/>
          </ac:spMkLst>
        </pc:spChg>
        <pc:spChg chg="add del">
          <ac:chgData name="Colin Bryant" userId="e5f2174700f39853" providerId="LiveId" clId="{B95841E5-3703-43DE-A12F-105B1ED86EFA}" dt="2022-03-18T06:03:36.028" v="1574" actId="26606"/>
          <ac:spMkLst>
            <pc:docMk/>
            <pc:sldMk cId="2331762928" sldId="257"/>
            <ac:spMk id="26" creationId="{F4993D4D-98B3-40A7-986E-15AB6E63139C}"/>
          </ac:spMkLst>
        </pc:spChg>
        <pc:spChg chg="add">
          <ac:chgData name="Colin Bryant" userId="e5f2174700f39853" providerId="LiveId" clId="{B95841E5-3703-43DE-A12F-105B1ED86EFA}" dt="2022-03-18T06:03:36.070" v="1575" actId="26606"/>
          <ac:spMkLst>
            <pc:docMk/>
            <pc:sldMk cId="2331762928" sldId="257"/>
            <ac:spMk id="28" creationId="{84136905-015B-4510-B514-027CBA846BD6}"/>
          </ac:spMkLst>
        </pc:spChg>
        <pc:graphicFrameChg chg="add del">
          <ac:chgData name="Colin Bryant" userId="e5f2174700f39853" providerId="LiveId" clId="{B95841E5-3703-43DE-A12F-105B1ED86EFA}" dt="2022-03-18T06:02:54.310" v="1560" actId="26606"/>
          <ac:graphicFrameMkLst>
            <pc:docMk/>
            <pc:sldMk cId="2331762928" sldId="257"/>
            <ac:graphicFrameMk id="5" creationId="{782B33BB-AD3C-1829-8DB4-C06438A6D86A}"/>
          </ac:graphicFrameMkLst>
        </pc:graphicFrameChg>
        <pc:graphicFrameChg chg="add del mod modGraphic">
          <ac:chgData name="Colin Bryant" userId="e5f2174700f39853" providerId="LiveId" clId="{B95841E5-3703-43DE-A12F-105B1ED86EFA}" dt="2022-03-18T06:03:36.070" v="1575" actId="26606"/>
          <ac:graphicFrameMkLst>
            <pc:docMk/>
            <pc:sldMk cId="2331762928" sldId="257"/>
            <ac:graphicFrameMk id="16" creationId="{054FA521-5219-23BE-5914-72E99C8AE16E}"/>
          </ac:graphicFrameMkLst>
        </pc:graphicFrameChg>
        <pc:graphicFrameChg chg="add del">
          <ac:chgData name="Colin Bryant" userId="e5f2174700f39853" providerId="LiveId" clId="{B95841E5-3703-43DE-A12F-105B1ED86EFA}" dt="2022-03-18T06:03:36.028" v="1574" actId="26606"/>
          <ac:graphicFrameMkLst>
            <pc:docMk/>
            <pc:sldMk cId="2331762928" sldId="257"/>
            <ac:graphicFrameMk id="18" creationId="{CEA7A970-C233-A668-DA24-B6F68EB7A00D}"/>
          </ac:graphicFrameMkLst>
        </pc:graphicFrameChg>
        <pc:graphicFrameChg chg="add modGraphic">
          <ac:chgData name="Colin Bryant" userId="e5f2174700f39853" providerId="LiveId" clId="{B95841E5-3703-43DE-A12F-105B1ED86EFA}" dt="2022-03-18T06:03:42.572" v="1577" actId="403"/>
          <ac:graphicFrameMkLst>
            <pc:docMk/>
            <pc:sldMk cId="2331762928" sldId="257"/>
            <ac:graphicFrameMk id="29" creationId="{2ECF6D1C-525F-297B-B453-4A4FBB270F8C}"/>
          </ac:graphicFrameMkLst>
        </pc:graphicFrameChg>
      </pc:sldChg>
      <pc:sldChg chg="new del">
        <pc:chgData name="Colin Bryant" userId="e5f2174700f39853" providerId="LiveId" clId="{B95841E5-3703-43DE-A12F-105B1ED86EFA}" dt="2022-03-18T05:43:34.415" v="100" actId="680"/>
        <pc:sldMkLst>
          <pc:docMk/>
          <pc:sldMk cId="381506947" sldId="258"/>
        </pc:sldMkLst>
      </pc:sldChg>
      <pc:sldChg chg="addSp delSp modSp new mod setBg">
        <pc:chgData name="Colin Bryant" userId="e5f2174700f39853" providerId="LiveId" clId="{B95841E5-3703-43DE-A12F-105B1ED86EFA}" dt="2022-03-18T06:50:04.830" v="3874" actId="26606"/>
        <pc:sldMkLst>
          <pc:docMk/>
          <pc:sldMk cId="4055457731" sldId="258"/>
        </pc:sldMkLst>
        <pc:spChg chg="mod">
          <ac:chgData name="Colin Bryant" userId="e5f2174700f39853" providerId="LiveId" clId="{B95841E5-3703-43DE-A12F-105B1ED86EFA}" dt="2022-03-18T06:50:04.830" v="3874" actId="26606"/>
          <ac:spMkLst>
            <pc:docMk/>
            <pc:sldMk cId="4055457731" sldId="258"/>
            <ac:spMk id="2" creationId="{95BFD62C-DBFF-4D63-A7D3-83465373DB16}"/>
          </ac:spMkLst>
        </pc:spChg>
        <pc:spChg chg="mod ord">
          <ac:chgData name="Colin Bryant" userId="e5f2174700f39853" providerId="LiveId" clId="{B95841E5-3703-43DE-A12F-105B1ED86EFA}" dt="2022-03-18T06:50:04.830" v="3874" actId="26606"/>
          <ac:spMkLst>
            <pc:docMk/>
            <pc:sldMk cId="4055457731" sldId="258"/>
            <ac:spMk id="3" creationId="{6A331E9A-849A-496E-98E5-573603749EC4}"/>
          </ac:spMkLst>
        </pc:spChg>
        <pc:spChg chg="add del">
          <ac:chgData name="Colin Bryant" userId="e5f2174700f39853" providerId="LiveId" clId="{B95841E5-3703-43DE-A12F-105B1ED86EFA}" dt="2022-03-18T06:49:56.691" v="3870" actId="26606"/>
          <ac:spMkLst>
            <pc:docMk/>
            <pc:sldMk cId="4055457731" sldId="258"/>
            <ac:spMk id="9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50:00.008" v="3872" actId="26606"/>
          <ac:spMkLst>
            <pc:docMk/>
            <pc:sldMk cId="4055457731" sldId="258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50:00.008" v="3872" actId="26606"/>
          <ac:spMkLst>
            <pc:docMk/>
            <pc:sldMk cId="4055457731" sldId="258"/>
            <ac:spMk id="12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50:00.008" v="3872" actId="26606"/>
          <ac:spMkLst>
            <pc:docMk/>
            <pc:sldMk cId="4055457731" sldId="258"/>
            <ac:spMk id="14" creationId="{EF37EE88-E359-4E69-A072-9959A84E1110}"/>
          </ac:spMkLst>
        </pc:spChg>
        <pc:spChg chg="add del">
          <ac:chgData name="Colin Bryant" userId="e5f2174700f39853" providerId="LiveId" clId="{B95841E5-3703-43DE-A12F-105B1ED86EFA}" dt="2022-03-18T06:50:04.830" v="3874" actId="26606"/>
          <ac:spMkLst>
            <pc:docMk/>
            <pc:sldMk cId="4055457731" sldId="258"/>
            <ac:spMk id="16" creationId="{84136905-015B-4510-B514-027CBA846BD6}"/>
          </ac:spMkLst>
        </pc:spChg>
        <pc:spChg chg="add">
          <ac:chgData name="Colin Bryant" userId="e5f2174700f39853" providerId="LiveId" clId="{B95841E5-3703-43DE-A12F-105B1ED86EFA}" dt="2022-03-18T06:50:04.830" v="3874" actId="26606"/>
          <ac:spMkLst>
            <pc:docMk/>
            <pc:sldMk cId="4055457731" sldId="258"/>
            <ac:spMk id="22" creationId="{84136905-015B-4510-B514-027CBA846BD6}"/>
          </ac:spMkLst>
        </pc:spChg>
        <pc:spChg chg="add">
          <ac:chgData name="Colin Bryant" userId="e5f2174700f39853" providerId="LiveId" clId="{B95841E5-3703-43DE-A12F-105B1ED86EFA}" dt="2022-03-18T06:50:04.830" v="3874" actId="26606"/>
          <ac:spMkLst>
            <pc:docMk/>
            <pc:sldMk cId="4055457731" sldId="258"/>
            <ac:spMk id="24" creationId="{36CD0F97-2E5B-4E84-8544-EB24DED10446}"/>
          </ac:spMkLst>
        </pc:spChg>
        <pc:spChg chg="add">
          <ac:chgData name="Colin Bryant" userId="e5f2174700f39853" providerId="LiveId" clId="{B95841E5-3703-43DE-A12F-105B1ED86EFA}" dt="2022-03-18T06:50:04.830" v="3874" actId="26606"/>
          <ac:spMkLst>
            <pc:docMk/>
            <pc:sldMk cId="4055457731" sldId="258"/>
            <ac:spMk id="26" creationId="{3B272257-593A-402F-88FA-F1DECD9E3FC4}"/>
          </ac:spMkLst>
        </pc:spChg>
        <pc:picChg chg="add del">
          <ac:chgData name="Colin Bryant" userId="e5f2174700f39853" providerId="LiveId" clId="{B95841E5-3703-43DE-A12F-105B1ED86EFA}" dt="2022-03-18T06:49:56.691" v="3870" actId="26606"/>
          <ac:picMkLst>
            <pc:docMk/>
            <pc:sldMk cId="4055457731" sldId="258"/>
            <ac:picMk id="5" creationId="{1721E7B1-671A-C4CA-BA21-80B82F65F8B3}"/>
          </ac:picMkLst>
        </pc:picChg>
        <pc:picChg chg="add del">
          <ac:chgData name="Colin Bryant" userId="e5f2174700f39853" providerId="LiveId" clId="{B95841E5-3703-43DE-A12F-105B1ED86EFA}" dt="2022-03-18T06:50:00.008" v="3872" actId="26606"/>
          <ac:picMkLst>
            <pc:docMk/>
            <pc:sldMk cId="4055457731" sldId="258"/>
            <ac:picMk id="7" creationId="{A37A4232-A2EE-2A52-E83B-4A32105F4020}"/>
          </ac:picMkLst>
        </pc:picChg>
        <pc:picChg chg="add mod">
          <ac:chgData name="Colin Bryant" userId="e5f2174700f39853" providerId="LiveId" clId="{B95841E5-3703-43DE-A12F-105B1ED86EFA}" dt="2022-03-18T06:50:04.830" v="3874" actId="26606"/>
          <ac:picMkLst>
            <pc:docMk/>
            <pc:sldMk cId="4055457731" sldId="258"/>
            <ac:picMk id="17" creationId="{24D97695-F18F-9BAA-906C-57E0EE023B79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6:50:11.376" v="3875" actId="1076"/>
        <pc:sldMkLst>
          <pc:docMk/>
          <pc:sldMk cId="3513381371" sldId="259"/>
        </pc:sldMkLst>
        <pc:spChg chg="del mod ord">
          <ac:chgData name="Colin Bryant" userId="e5f2174700f39853" providerId="LiveId" clId="{B95841E5-3703-43DE-A12F-105B1ED86EFA}" dt="2022-03-18T05:46:00.107" v="159" actId="700"/>
          <ac:spMkLst>
            <pc:docMk/>
            <pc:sldMk cId="3513381371" sldId="259"/>
            <ac:spMk id="2" creationId="{FF7DBC9F-2ADD-483D-851B-727BEBBD674D}"/>
          </ac:spMkLst>
        </pc:spChg>
        <pc:spChg chg="del mod ord">
          <ac:chgData name="Colin Bryant" userId="e5f2174700f39853" providerId="LiveId" clId="{B95841E5-3703-43DE-A12F-105B1ED86EFA}" dt="2022-03-18T05:46:00.107" v="159" actId="700"/>
          <ac:spMkLst>
            <pc:docMk/>
            <pc:sldMk cId="3513381371" sldId="259"/>
            <ac:spMk id="3" creationId="{7A3BC71A-B2E6-42E5-893E-AE201AC1E797}"/>
          </ac:spMkLst>
        </pc:spChg>
        <pc:spChg chg="add mod ord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4" creationId="{6BF767E0-F563-4A48-85F2-CF0C7EFE3B1C}"/>
          </ac:spMkLst>
        </pc:spChg>
        <pc:spChg chg="add mod ord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5" creationId="{F7440706-2812-479F-BB2D-127E70951865}"/>
          </ac:spMkLst>
        </pc:spChg>
        <pc:spChg chg="add del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11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13" creationId="{F792EA91-3BEC-413E-9CC0-329F1915EC65}"/>
          </ac:spMkLst>
        </pc:spChg>
        <pc:spChg chg="add del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15" creationId="{B97C0394-A9D4-466F-A671-B2752CC7F79E}"/>
          </ac:spMkLst>
        </pc:spChg>
        <pc:spChg chg="add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20" creationId="{49306479-8C4D-4E4A-A330-DFC80A8A01BE}"/>
          </ac:spMkLst>
        </pc:spChg>
        <pc:spChg chg="add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22" creationId="{9B45BA4C-9B54-4496-821F-9E0985CA984D}"/>
          </ac:spMkLst>
        </pc:spChg>
        <pc:spChg chg="add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24" creationId="{85E1BB9D-FAFF-4C3E-9E44-13F8FBABCD62}"/>
          </ac:spMkLst>
        </pc:spChg>
        <pc:spChg chg="add">
          <ac:chgData name="Colin Bryant" userId="e5f2174700f39853" providerId="LiveId" clId="{B95841E5-3703-43DE-A12F-105B1ED86EFA}" dt="2022-03-18T06:11:23.593" v="2192" actId="26606"/>
          <ac:spMkLst>
            <pc:docMk/>
            <pc:sldMk cId="3513381371" sldId="259"/>
            <ac:spMk id="26" creationId="{A8DDC302-DBEC-4742-B54B-5E9AAFE96961}"/>
          </ac:spMkLst>
        </pc:spChg>
        <pc:picChg chg="add mod ord">
          <ac:chgData name="Colin Bryant" userId="e5f2174700f39853" providerId="LiveId" clId="{B95841E5-3703-43DE-A12F-105B1ED86EFA}" dt="2022-03-18T06:50:11.376" v="3875" actId="1076"/>
          <ac:picMkLst>
            <pc:docMk/>
            <pc:sldMk cId="3513381371" sldId="259"/>
            <ac:picMk id="7" creationId="{78A65275-34CE-C53C-6ACD-477E5ECC841C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6:51:39.911" v="3881" actId="33524"/>
        <pc:sldMkLst>
          <pc:docMk/>
          <pc:sldMk cId="3480351625" sldId="260"/>
        </pc:sldMkLst>
        <pc:spChg chg="del mod ord">
          <ac:chgData name="Colin Bryant" userId="e5f2174700f39853" providerId="LiveId" clId="{B95841E5-3703-43DE-A12F-105B1ED86EFA}" dt="2022-03-18T05:46:26.304" v="217" actId="700"/>
          <ac:spMkLst>
            <pc:docMk/>
            <pc:sldMk cId="3480351625" sldId="260"/>
            <ac:spMk id="2" creationId="{B5BFE339-630D-4A1A-8B87-DBF1A2F13897}"/>
          </ac:spMkLst>
        </pc:spChg>
        <pc:spChg chg="del mod ord">
          <ac:chgData name="Colin Bryant" userId="e5f2174700f39853" providerId="LiveId" clId="{B95841E5-3703-43DE-A12F-105B1ED86EFA}" dt="2022-03-18T05:46:26.304" v="217" actId="700"/>
          <ac:spMkLst>
            <pc:docMk/>
            <pc:sldMk cId="3480351625" sldId="260"/>
            <ac:spMk id="3" creationId="{AF6E8C81-4BDC-4153-975A-2FF0489F3A90}"/>
          </ac:spMkLst>
        </pc:spChg>
        <pc:spChg chg="add mod ord">
          <ac:chgData name="Colin Bryant" userId="e5f2174700f39853" providerId="LiveId" clId="{B95841E5-3703-43DE-A12F-105B1ED86EFA}" dt="2022-03-18T06:51:32.289" v="3879" actId="26606"/>
          <ac:spMkLst>
            <pc:docMk/>
            <pc:sldMk cId="3480351625" sldId="260"/>
            <ac:spMk id="4" creationId="{60C5F6C7-590F-4B0B-8B25-6D6908BA9FA0}"/>
          </ac:spMkLst>
        </pc:spChg>
        <pc:spChg chg="add del mod ord">
          <ac:chgData name="Colin Bryant" userId="e5f2174700f39853" providerId="LiveId" clId="{B95841E5-3703-43DE-A12F-105B1ED86EFA}" dt="2022-03-18T06:51:32.320" v="3880" actId="26606"/>
          <ac:spMkLst>
            <pc:docMk/>
            <pc:sldMk cId="3480351625" sldId="260"/>
            <ac:spMk id="5" creationId="{338A160B-86DB-4221-9717-1A4EAC4EB5E2}"/>
          </ac:spMkLst>
        </pc:spChg>
        <pc:spChg chg="add del">
          <ac:chgData name="Colin Bryant" userId="e5f2174700f39853" providerId="LiveId" clId="{B95841E5-3703-43DE-A12F-105B1ED86EFA}" dt="2022-03-18T06:51:29.814" v="3877" actId="26606"/>
          <ac:spMkLst>
            <pc:docMk/>
            <pc:sldMk cId="3480351625" sldId="260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51:29.814" v="3877" actId="26606"/>
          <ac:spMkLst>
            <pc:docMk/>
            <pc:sldMk cId="3480351625" sldId="260"/>
            <ac:spMk id="12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51:29.814" v="3877" actId="26606"/>
          <ac:spMkLst>
            <pc:docMk/>
            <pc:sldMk cId="3480351625" sldId="260"/>
            <ac:spMk id="14" creationId="{65CDAFE1-059B-49EF-8E73-47DED29BD77B}"/>
          </ac:spMkLst>
        </pc:spChg>
        <pc:spChg chg="add del">
          <ac:chgData name="Colin Bryant" userId="e5f2174700f39853" providerId="LiveId" clId="{B95841E5-3703-43DE-A12F-105B1ED86EFA}" dt="2022-03-18T06:51:32.289" v="3879" actId="26606"/>
          <ac:spMkLst>
            <pc:docMk/>
            <pc:sldMk cId="3480351625" sldId="260"/>
            <ac:spMk id="16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51:32.289" v="3879" actId="26606"/>
          <ac:spMkLst>
            <pc:docMk/>
            <pc:sldMk cId="3480351625" sldId="260"/>
            <ac:spMk id="17" creationId="{ACD0CF1E-4915-4854-AE1A-BE8E8ABDE396}"/>
          </ac:spMkLst>
        </pc:spChg>
        <pc:spChg chg="add del">
          <ac:chgData name="Colin Bryant" userId="e5f2174700f39853" providerId="LiveId" clId="{B95841E5-3703-43DE-A12F-105B1ED86EFA}" dt="2022-03-18T06:51:32.289" v="3879" actId="26606"/>
          <ac:spMkLst>
            <pc:docMk/>
            <pc:sldMk cId="3480351625" sldId="260"/>
            <ac:spMk id="18" creationId="{C378B036-879B-4F45-A653-56FC275A70F6}"/>
          </ac:spMkLst>
        </pc:spChg>
        <pc:graphicFrameChg chg="add mod">
          <ac:chgData name="Colin Bryant" userId="e5f2174700f39853" providerId="LiveId" clId="{B95841E5-3703-43DE-A12F-105B1ED86EFA}" dt="2022-03-18T06:51:39.911" v="3881" actId="33524"/>
          <ac:graphicFrameMkLst>
            <pc:docMk/>
            <pc:sldMk cId="3480351625" sldId="260"/>
            <ac:graphicFrameMk id="7" creationId="{F77E7257-E76D-38A8-8984-1DF1D7180961}"/>
          </ac:graphicFrameMkLst>
        </pc:graphicFrameChg>
      </pc:sldChg>
      <pc:sldChg chg="modSp new mod">
        <pc:chgData name="Colin Bryant" userId="e5f2174700f39853" providerId="LiveId" clId="{B95841E5-3703-43DE-A12F-105B1ED86EFA}" dt="2022-03-18T06:52:25.866" v="3895" actId="20577"/>
        <pc:sldMkLst>
          <pc:docMk/>
          <pc:sldMk cId="2182833119" sldId="261"/>
        </pc:sldMkLst>
        <pc:spChg chg="mod">
          <ac:chgData name="Colin Bryant" userId="e5f2174700f39853" providerId="LiveId" clId="{B95841E5-3703-43DE-A12F-105B1ED86EFA}" dt="2022-03-18T05:47:12.292" v="282" actId="20577"/>
          <ac:spMkLst>
            <pc:docMk/>
            <pc:sldMk cId="2182833119" sldId="261"/>
            <ac:spMk id="2" creationId="{21F5E49D-84ED-4445-8F89-F1BCBEAC45DE}"/>
          </ac:spMkLst>
        </pc:spChg>
        <pc:spChg chg="mod">
          <ac:chgData name="Colin Bryant" userId="e5f2174700f39853" providerId="LiveId" clId="{B95841E5-3703-43DE-A12F-105B1ED86EFA}" dt="2022-03-18T06:52:25.866" v="3895" actId="20577"/>
          <ac:spMkLst>
            <pc:docMk/>
            <pc:sldMk cId="2182833119" sldId="261"/>
            <ac:spMk id="3" creationId="{FFD3526E-2E86-48CE-8788-C9048F3B9A9B}"/>
          </ac:spMkLst>
        </pc:spChg>
      </pc:sldChg>
      <pc:sldChg chg="addSp delSp modSp new mod setBg">
        <pc:chgData name="Colin Bryant" userId="e5f2174700f39853" providerId="LiveId" clId="{B95841E5-3703-43DE-A12F-105B1ED86EFA}" dt="2022-03-18T06:34:45.815" v="3187" actId="20577"/>
        <pc:sldMkLst>
          <pc:docMk/>
          <pc:sldMk cId="391885219" sldId="262"/>
        </pc:sldMkLst>
        <pc:spChg chg="mod">
          <ac:chgData name="Colin Bryant" userId="e5f2174700f39853" providerId="LiveId" clId="{B95841E5-3703-43DE-A12F-105B1ED86EFA}" dt="2022-03-18T06:30:35.216" v="2883" actId="26606"/>
          <ac:spMkLst>
            <pc:docMk/>
            <pc:sldMk cId="391885219" sldId="262"/>
            <ac:spMk id="2" creationId="{AB51E23E-8D9E-4502-AB36-CCF6FCCBC188}"/>
          </ac:spMkLst>
        </pc:spChg>
        <pc:spChg chg="mod">
          <ac:chgData name="Colin Bryant" userId="e5f2174700f39853" providerId="LiveId" clId="{B95841E5-3703-43DE-A12F-105B1ED86EFA}" dt="2022-03-18T06:34:45.815" v="3187" actId="20577"/>
          <ac:spMkLst>
            <pc:docMk/>
            <pc:sldMk cId="391885219" sldId="262"/>
            <ac:spMk id="3" creationId="{0CE598B6-D3A7-47AE-93AA-F0BE5A3CC895}"/>
          </ac:spMkLst>
        </pc:spChg>
        <pc:spChg chg="add del">
          <ac:chgData name="Colin Bryant" userId="e5f2174700f39853" providerId="LiveId" clId="{B95841E5-3703-43DE-A12F-105B1ED86EFA}" dt="2022-03-18T06:30:35.216" v="2883" actId="26606"/>
          <ac:spMkLst>
            <pc:docMk/>
            <pc:sldMk cId="391885219" sldId="262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0:47.560" v="2887" actId="26606"/>
          <ac:spMkLst>
            <pc:docMk/>
            <pc:sldMk cId="391885219" sldId="262"/>
            <ac:spMk id="15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6:30:47.560" v="2887" actId="26606"/>
          <ac:spMkLst>
            <pc:docMk/>
            <pc:sldMk cId="391885219" sldId="262"/>
            <ac:spMk id="17" creationId="{9B45BA4C-9B54-4496-821F-9E0985CA984D}"/>
          </ac:spMkLst>
        </pc:spChg>
        <pc:spChg chg="add">
          <ac:chgData name="Colin Bryant" userId="e5f2174700f39853" providerId="LiveId" clId="{B95841E5-3703-43DE-A12F-105B1ED86EFA}" dt="2022-03-18T06:30:47.560" v="2887" actId="26606"/>
          <ac:spMkLst>
            <pc:docMk/>
            <pc:sldMk cId="391885219" sldId="262"/>
            <ac:spMk id="22" creationId="{49306479-8C4D-4E4A-A330-DFC80A8A01BE}"/>
          </ac:spMkLst>
        </pc:spChg>
        <pc:spChg chg="add">
          <ac:chgData name="Colin Bryant" userId="e5f2174700f39853" providerId="LiveId" clId="{B95841E5-3703-43DE-A12F-105B1ED86EFA}" dt="2022-03-18T06:30:47.560" v="2887" actId="26606"/>
          <ac:spMkLst>
            <pc:docMk/>
            <pc:sldMk cId="391885219" sldId="262"/>
            <ac:spMk id="24" creationId="{9B45BA4C-9B54-4496-821F-9E0985CA984D}"/>
          </ac:spMkLst>
        </pc:spChg>
        <pc:picChg chg="add mod">
          <ac:chgData name="Colin Bryant" userId="e5f2174700f39853" providerId="LiveId" clId="{B95841E5-3703-43DE-A12F-105B1ED86EFA}" dt="2022-03-18T06:30:53.447" v="2888" actId="27614"/>
          <ac:picMkLst>
            <pc:docMk/>
            <pc:sldMk cId="391885219" sldId="262"/>
            <ac:picMk id="5" creationId="{1B1BBF6A-4593-4409-8983-99F43CC40268}"/>
          </ac:picMkLst>
        </pc:picChg>
      </pc:sldChg>
      <pc:sldChg chg="addSp modSp new mod setBg">
        <pc:chgData name="Colin Bryant" userId="e5f2174700f39853" providerId="LiveId" clId="{B95841E5-3703-43DE-A12F-105B1ED86EFA}" dt="2022-03-18T06:49:03.930" v="3868" actId="26606"/>
        <pc:sldMkLst>
          <pc:docMk/>
          <pc:sldMk cId="2948066126" sldId="263"/>
        </pc:sldMkLst>
        <pc:spChg chg="mod">
          <ac:chgData name="Colin Bryant" userId="e5f2174700f39853" providerId="LiveId" clId="{B95841E5-3703-43DE-A12F-105B1ED86EFA}" dt="2022-03-18T06:49:03.930" v="3868" actId="26606"/>
          <ac:spMkLst>
            <pc:docMk/>
            <pc:sldMk cId="2948066126" sldId="263"/>
            <ac:spMk id="2" creationId="{B899D08F-6FD3-4274-9975-A518A349AC3F}"/>
          </ac:spMkLst>
        </pc:spChg>
        <pc:spChg chg="mod">
          <ac:chgData name="Colin Bryant" userId="e5f2174700f39853" providerId="LiveId" clId="{B95841E5-3703-43DE-A12F-105B1ED86EFA}" dt="2022-03-18T06:49:03.930" v="3868" actId="26606"/>
          <ac:spMkLst>
            <pc:docMk/>
            <pc:sldMk cId="2948066126" sldId="263"/>
            <ac:spMk id="3" creationId="{B0AE2E83-FB13-429D-9A32-9F42380BA136}"/>
          </ac:spMkLst>
        </pc:spChg>
        <pc:spChg chg="add">
          <ac:chgData name="Colin Bryant" userId="e5f2174700f39853" providerId="LiveId" clId="{B95841E5-3703-43DE-A12F-105B1ED86EFA}" dt="2022-03-18T06:49:03.930" v="3868" actId="26606"/>
          <ac:spMkLst>
            <pc:docMk/>
            <pc:sldMk cId="2948066126" sldId="263"/>
            <ac:spMk id="10" creationId="{49306479-8C4D-4E4A-A330-DFC80A8A01BE}"/>
          </ac:spMkLst>
        </pc:spChg>
        <pc:spChg chg="add">
          <ac:chgData name="Colin Bryant" userId="e5f2174700f39853" providerId="LiveId" clId="{B95841E5-3703-43DE-A12F-105B1ED86EFA}" dt="2022-03-18T06:49:03.930" v="3868" actId="26606"/>
          <ac:spMkLst>
            <pc:docMk/>
            <pc:sldMk cId="2948066126" sldId="263"/>
            <ac:spMk id="12" creationId="{1EC502BD-3766-4D83-94CC-391A4CD4E275}"/>
          </ac:spMkLst>
        </pc:spChg>
        <pc:spChg chg="add">
          <ac:chgData name="Colin Bryant" userId="e5f2174700f39853" providerId="LiveId" clId="{B95841E5-3703-43DE-A12F-105B1ED86EFA}" dt="2022-03-18T06:49:03.930" v="3868" actId="26606"/>
          <ac:spMkLst>
            <pc:docMk/>
            <pc:sldMk cId="2948066126" sldId="263"/>
            <ac:spMk id="14" creationId="{2867CC89-052A-4B89-A1FF-972E522C654C}"/>
          </ac:spMkLst>
        </pc:spChg>
        <pc:picChg chg="add mod ord">
          <ac:chgData name="Colin Bryant" userId="e5f2174700f39853" providerId="LiveId" clId="{B95841E5-3703-43DE-A12F-105B1ED86EFA}" dt="2022-03-18T06:49:03.930" v="3868" actId="26606"/>
          <ac:picMkLst>
            <pc:docMk/>
            <pc:sldMk cId="2948066126" sldId="263"/>
            <ac:picMk id="5" creationId="{45352D0B-78A9-4E8E-8AE5-0475D003B3A3}"/>
          </ac:picMkLst>
        </pc:picChg>
      </pc:sldChg>
      <pc:sldChg chg="addSp delSp modSp new mod setBg">
        <pc:chgData name="Colin Bryant" userId="e5f2174700f39853" providerId="LiveId" clId="{B95841E5-3703-43DE-A12F-105B1ED86EFA}" dt="2022-03-18T07:14:06.359" v="4110" actId="113"/>
        <pc:sldMkLst>
          <pc:docMk/>
          <pc:sldMk cId="2084902214" sldId="264"/>
        </pc:sldMkLst>
        <pc:spChg chg="mod">
          <ac:chgData name="Colin Bryant" userId="e5f2174700f39853" providerId="LiveId" clId="{B95841E5-3703-43DE-A12F-105B1ED86EFA}" dt="2022-03-18T07:13:29.710" v="4096" actId="26606"/>
          <ac:spMkLst>
            <pc:docMk/>
            <pc:sldMk cId="2084902214" sldId="264"/>
            <ac:spMk id="2" creationId="{A5E76967-EDE0-48EC-BC40-6B16865EADBF}"/>
          </ac:spMkLst>
        </pc:spChg>
        <pc:spChg chg="mod ord">
          <ac:chgData name="Colin Bryant" userId="e5f2174700f39853" providerId="LiveId" clId="{B95841E5-3703-43DE-A12F-105B1ED86EFA}" dt="2022-03-18T07:14:06.359" v="4110" actId="113"/>
          <ac:spMkLst>
            <pc:docMk/>
            <pc:sldMk cId="2084902214" sldId="264"/>
            <ac:spMk id="3" creationId="{42FF4C54-B984-49AE-BA94-76686253ECB0}"/>
          </ac:spMkLst>
        </pc:spChg>
        <pc:spChg chg="add del">
          <ac:chgData name="Colin Bryant" userId="e5f2174700f39853" providerId="LiveId" clId="{B95841E5-3703-43DE-A12F-105B1ED86EFA}" dt="2022-03-18T07:13:29.710" v="4096" actId="26606"/>
          <ac:spMkLst>
            <pc:docMk/>
            <pc:sldMk cId="2084902214" sldId="264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13:27.849" v="4091" actId="26606"/>
          <ac:spMkLst>
            <pc:docMk/>
            <pc:sldMk cId="2084902214" sldId="264"/>
            <ac:spMk id="15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13:29.145" v="4093" actId="26606"/>
          <ac:spMkLst>
            <pc:docMk/>
            <pc:sldMk cId="2084902214" sldId="264"/>
            <ac:spMk id="17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7:13:29.145" v="4093" actId="26606"/>
          <ac:spMkLst>
            <pc:docMk/>
            <pc:sldMk cId="2084902214" sldId="264"/>
            <ac:spMk id="18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13:29.145" v="4093" actId="26606"/>
          <ac:spMkLst>
            <pc:docMk/>
            <pc:sldMk cId="2084902214" sldId="264"/>
            <ac:spMk id="19" creationId="{3B272257-593A-402F-88FA-F1DECD9E3FC4}"/>
          </ac:spMkLst>
        </pc:spChg>
        <pc:spChg chg="add del">
          <ac:chgData name="Colin Bryant" userId="e5f2174700f39853" providerId="LiveId" clId="{B95841E5-3703-43DE-A12F-105B1ED86EFA}" dt="2022-03-18T07:13:29.701" v="4095" actId="26606"/>
          <ac:spMkLst>
            <pc:docMk/>
            <pc:sldMk cId="2084902214" sldId="264"/>
            <ac:spMk id="21" creationId="{84136905-015B-4510-B514-027CBA846BD6}"/>
          </ac:spMkLst>
        </pc:spChg>
        <pc:spChg chg="add">
          <ac:chgData name="Colin Bryant" userId="e5f2174700f39853" providerId="LiveId" clId="{B95841E5-3703-43DE-A12F-105B1ED86EFA}" dt="2022-03-18T07:13:29.710" v="4096" actId="26606"/>
          <ac:spMkLst>
            <pc:docMk/>
            <pc:sldMk cId="2084902214" sldId="264"/>
            <ac:spMk id="23" creationId="{84136905-015B-4510-B514-027CBA846BD6}"/>
          </ac:spMkLst>
        </pc:spChg>
        <pc:spChg chg="add">
          <ac:chgData name="Colin Bryant" userId="e5f2174700f39853" providerId="LiveId" clId="{B95841E5-3703-43DE-A12F-105B1ED86EFA}" dt="2022-03-18T07:13:29.710" v="4096" actId="26606"/>
          <ac:spMkLst>
            <pc:docMk/>
            <pc:sldMk cId="2084902214" sldId="264"/>
            <ac:spMk id="24" creationId="{36CD0F97-2E5B-4E84-8544-EB24DED10446}"/>
          </ac:spMkLst>
        </pc:spChg>
        <pc:spChg chg="add">
          <ac:chgData name="Colin Bryant" userId="e5f2174700f39853" providerId="LiveId" clId="{B95841E5-3703-43DE-A12F-105B1ED86EFA}" dt="2022-03-18T07:13:29.710" v="4096" actId="26606"/>
          <ac:spMkLst>
            <pc:docMk/>
            <pc:sldMk cId="2084902214" sldId="264"/>
            <ac:spMk id="25" creationId="{18E670AF-873F-44DB-9862-796E652EECDB}"/>
          </ac:spMkLst>
        </pc:spChg>
        <pc:picChg chg="add mod ord">
          <ac:chgData name="Colin Bryant" userId="e5f2174700f39853" providerId="LiveId" clId="{B95841E5-3703-43DE-A12F-105B1ED86EFA}" dt="2022-03-18T07:13:32.999" v="4097" actId="1440"/>
          <ac:picMkLst>
            <pc:docMk/>
            <pc:sldMk cId="2084902214" sldId="264"/>
            <ac:picMk id="5" creationId="{7E4BF5D9-119A-4777-88DB-D9D0B56AB6FD}"/>
          </ac:picMkLst>
        </pc:picChg>
      </pc:sldChg>
      <pc:sldChg chg="addSp delSp modSp new mod setBg">
        <pc:chgData name="Colin Bryant" userId="e5f2174700f39853" providerId="LiveId" clId="{B95841E5-3703-43DE-A12F-105B1ED86EFA}" dt="2022-03-18T07:16:21.153" v="4223" actId="403"/>
        <pc:sldMkLst>
          <pc:docMk/>
          <pc:sldMk cId="1463192709" sldId="265"/>
        </pc:sldMkLst>
        <pc:spChg chg="mod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2" creationId="{309EE0EB-4098-4BB3-8E00-6FF2F359C2E3}"/>
          </ac:spMkLst>
        </pc:spChg>
        <pc:spChg chg="mod">
          <ac:chgData name="Colin Bryant" userId="e5f2174700f39853" providerId="LiveId" clId="{B95841E5-3703-43DE-A12F-105B1ED86EFA}" dt="2022-03-18T07:16:21.153" v="4223" actId="403"/>
          <ac:spMkLst>
            <pc:docMk/>
            <pc:sldMk cId="1463192709" sldId="265"/>
            <ac:spMk id="3" creationId="{BC1DA7A5-C80E-4B1D-9B0A-F5CEECF8B017}"/>
          </ac:spMkLst>
        </pc:spChg>
        <pc:spChg chg="add del">
          <ac:chgData name="Colin Bryant" userId="e5f2174700f39853" providerId="LiveId" clId="{B95841E5-3703-43DE-A12F-105B1ED86EFA}" dt="2022-03-18T07:15:56.306" v="4217" actId="26606"/>
          <ac:spMkLst>
            <pc:docMk/>
            <pc:sldMk cId="1463192709" sldId="265"/>
            <ac:spMk id="9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15:56.306" v="4217" actId="26606"/>
          <ac:spMkLst>
            <pc:docMk/>
            <pc:sldMk cId="1463192709" sldId="265"/>
            <ac:spMk id="11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7:15:56.306" v="4217" actId="26606"/>
          <ac:spMkLst>
            <pc:docMk/>
            <pc:sldMk cId="1463192709" sldId="265"/>
            <ac:spMk id="13" creationId="{EF37EE88-E359-4E69-A072-9959A84E1110}"/>
          </ac:spMkLst>
        </pc:spChg>
        <pc:spChg chg="add del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18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20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22" creationId="{EF37EE88-E359-4E69-A072-9959A84E1110}"/>
          </ac:spMkLst>
        </pc:spChg>
        <pc:spChg chg="add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27" creationId="{84136905-015B-4510-B514-027CBA846BD6}"/>
          </ac:spMkLst>
        </pc:spChg>
        <pc:spChg chg="add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29" creationId="{36CD0F97-2E5B-4E84-8544-EB24DED10446}"/>
          </ac:spMkLst>
        </pc:spChg>
        <pc:spChg chg="add">
          <ac:chgData name="Colin Bryant" userId="e5f2174700f39853" providerId="LiveId" clId="{B95841E5-3703-43DE-A12F-105B1ED86EFA}" dt="2022-03-18T07:16:18.130" v="4221" actId="26606"/>
          <ac:spMkLst>
            <pc:docMk/>
            <pc:sldMk cId="1463192709" sldId="265"/>
            <ac:spMk id="31" creationId="{EF37EE88-E359-4E69-A072-9959A84E1110}"/>
          </ac:spMkLst>
        </pc:spChg>
        <pc:picChg chg="add mod">
          <ac:chgData name="Colin Bryant" userId="e5f2174700f39853" providerId="LiveId" clId="{B95841E5-3703-43DE-A12F-105B1ED86EFA}" dt="2022-03-18T07:16:18.130" v="4221" actId="26606"/>
          <ac:picMkLst>
            <pc:docMk/>
            <pc:sldMk cId="1463192709" sldId="265"/>
            <ac:picMk id="5" creationId="{E6E4C1A5-07F7-A174-B3DB-0FFF9D152A01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7:18:08.554" v="4224" actId="26606"/>
        <pc:sldMkLst>
          <pc:docMk/>
          <pc:sldMk cId="3725188276" sldId="266"/>
        </pc:sldMkLst>
        <pc:spChg chg="del mod ord">
          <ac:chgData name="Colin Bryant" userId="e5f2174700f39853" providerId="LiveId" clId="{B95841E5-3703-43DE-A12F-105B1ED86EFA}" dt="2022-03-18T05:49:27.495" v="461" actId="700"/>
          <ac:spMkLst>
            <pc:docMk/>
            <pc:sldMk cId="3725188276" sldId="266"/>
            <ac:spMk id="2" creationId="{09BDCC50-D827-4A7C-AEB1-6F766244953F}"/>
          </ac:spMkLst>
        </pc:spChg>
        <pc:spChg chg="del mod ord">
          <ac:chgData name="Colin Bryant" userId="e5f2174700f39853" providerId="LiveId" clId="{B95841E5-3703-43DE-A12F-105B1ED86EFA}" dt="2022-03-18T05:49:27.495" v="461" actId="700"/>
          <ac:spMkLst>
            <pc:docMk/>
            <pc:sldMk cId="3725188276" sldId="266"/>
            <ac:spMk id="3" creationId="{70F060E2-184A-4B43-B11F-2ACFB3BC6A54}"/>
          </ac:spMkLst>
        </pc:spChg>
        <pc:spChg chg="add mod ord">
          <ac:chgData name="Colin Bryant" userId="e5f2174700f39853" providerId="LiveId" clId="{B95841E5-3703-43DE-A12F-105B1ED86EFA}" dt="2022-03-18T07:18:08.554" v="4224" actId="26606"/>
          <ac:spMkLst>
            <pc:docMk/>
            <pc:sldMk cId="3725188276" sldId="266"/>
            <ac:spMk id="4" creationId="{4F540F3E-7AE8-49D0-A3BD-BDC87248F764}"/>
          </ac:spMkLst>
        </pc:spChg>
        <pc:spChg chg="add mod ord">
          <ac:chgData name="Colin Bryant" userId="e5f2174700f39853" providerId="LiveId" clId="{B95841E5-3703-43DE-A12F-105B1ED86EFA}" dt="2022-03-18T07:18:08.554" v="4224" actId="26606"/>
          <ac:spMkLst>
            <pc:docMk/>
            <pc:sldMk cId="3725188276" sldId="266"/>
            <ac:spMk id="5" creationId="{3AD062E6-E9B0-4F64-957F-1BD42DF79434}"/>
          </ac:spMkLst>
        </pc:spChg>
        <pc:spChg chg="add">
          <ac:chgData name="Colin Bryant" userId="e5f2174700f39853" providerId="LiveId" clId="{B95841E5-3703-43DE-A12F-105B1ED86EFA}" dt="2022-03-18T07:18:08.554" v="4224" actId="26606"/>
          <ac:spMkLst>
            <pc:docMk/>
            <pc:sldMk cId="3725188276" sldId="266"/>
            <ac:spMk id="11" creationId="{49306479-8C4D-4E4A-A330-DFC80A8A01BE}"/>
          </ac:spMkLst>
        </pc:spChg>
        <pc:spChg chg="add">
          <ac:chgData name="Colin Bryant" userId="e5f2174700f39853" providerId="LiveId" clId="{B95841E5-3703-43DE-A12F-105B1ED86EFA}" dt="2022-03-18T07:18:08.554" v="4224" actId="26606"/>
          <ac:spMkLst>
            <pc:docMk/>
            <pc:sldMk cId="3725188276" sldId="266"/>
            <ac:spMk id="13" creationId="{F792EA91-3BEC-413E-9CC0-329F1915EC65}"/>
          </ac:spMkLst>
        </pc:spChg>
        <pc:spChg chg="add">
          <ac:chgData name="Colin Bryant" userId="e5f2174700f39853" providerId="LiveId" clId="{B95841E5-3703-43DE-A12F-105B1ED86EFA}" dt="2022-03-18T07:18:08.554" v="4224" actId="26606"/>
          <ac:spMkLst>
            <pc:docMk/>
            <pc:sldMk cId="3725188276" sldId="266"/>
            <ac:spMk id="15" creationId="{B97C0394-A9D4-466F-A671-B2752CC7F79E}"/>
          </ac:spMkLst>
        </pc:spChg>
        <pc:picChg chg="add">
          <ac:chgData name="Colin Bryant" userId="e5f2174700f39853" providerId="LiveId" clId="{B95841E5-3703-43DE-A12F-105B1ED86EFA}" dt="2022-03-18T07:18:08.554" v="4224" actId="26606"/>
          <ac:picMkLst>
            <pc:docMk/>
            <pc:sldMk cId="3725188276" sldId="266"/>
            <ac:picMk id="7" creationId="{0325E842-6DD7-4F05-85C7-87B17280040E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7:31:29.084" v="4566" actId="20577"/>
        <pc:sldMkLst>
          <pc:docMk/>
          <pc:sldMk cId="4136893208" sldId="267"/>
        </pc:sldMkLst>
        <pc:spChg chg="del mod ord">
          <ac:chgData name="Colin Bryant" userId="e5f2174700f39853" providerId="LiveId" clId="{B95841E5-3703-43DE-A12F-105B1ED86EFA}" dt="2022-03-18T05:49:53.809" v="503" actId="700"/>
          <ac:spMkLst>
            <pc:docMk/>
            <pc:sldMk cId="4136893208" sldId="267"/>
            <ac:spMk id="2" creationId="{1812BD1D-0237-4095-B99E-2A9CE42CCA91}"/>
          </ac:spMkLst>
        </pc:spChg>
        <pc:spChg chg="del mod ord">
          <ac:chgData name="Colin Bryant" userId="e5f2174700f39853" providerId="LiveId" clId="{B95841E5-3703-43DE-A12F-105B1ED86EFA}" dt="2022-03-18T05:49:53.809" v="503" actId="700"/>
          <ac:spMkLst>
            <pc:docMk/>
            <pc:sldMk cId="4136893208" sldId="267"/>
            <ac:spMk id="3" creationId="{0E8E546B-8377-485E-84D2-5D194F794EFA}"/>
          </ac:spMkLst>
        </pc:spChg>
        <pc:spChg chg="add mod ord">
          <ac:chgData name="Colin Bryant" userId="e5f2174700f39853" providerId="LiveId" clId="{B95841E5-3703-43DE-A12F-105B1ED86EFA}" dt="2022-03-18T07:22:18.749" v="4321" actId="26606"/>
          <ac:spMkLst>
            <pc:docMk/>
            <pc:sldMk cId="4136893208" sldId="267"/>
            <ac:spMk id="4" creationId="{005D981B-8C89-4992-A712-3BB832D4D7DC}"/>
          </ac:spMkLst>
        </pc:spChg>
        <pc:spChg chg="add mod ord">
          <ac:chgData name="Colin Bryant" userId="e5f2174700f39853" providerId="LiveId" clId="{B95841E5-3703-43DE-A12F-105B1ED86EFA}" dt="2022-03-18T07:31:29.084" v="4566" actId="20577"/>
          <ac:spMkLst>
            <pc:docMk/>
            <pc:sldMk cId="4136893208" sldId="267"/>
            <ac:spMk id="5" creationId="{D5D54875-9621-443E-917C-5820933970CF}"/>
          </ac:spMkLst>
        </pc:spChg>
        <pc:spChg chg="add">
          <ac:chgData name="Colin Bryant" userId="e5f2174700f39853" providerId="LiveId" clId="{B95841E5-3703-43DE-A12F-105B1ED86EFA}" dt="2022-03-18T07:22:18.749" v="4321" actId="26606"/>
          <ac:spMkLst>
            <pc:docMk/>
            <pc:sldMk cId="4136893208" sldId="267"/>
            <ac:spMk id="11" creationId="{84136905-015B-4510-B514-027CBA846BD6}"/>
          </ac:spMkLst>
        </pc:spChg>
        <pc:picChg chg="add">
          <ac:chgData name="Colin Bryant" userId="e5f2174700f39853" providerId="LiveId" clId="{B95841E5-3703-43DE-A12F-105B1ED86EFA}" dt="2022-03-18T07:22:18.749" v="4321" actId="26606"/>
          <ac:picMkLst>
            <pc:docMk/>
            <pc:sldMk cId="4136893208" sldId="267"/>
            <ac:picMk id="7" creationId="{1098ADB0-A8A6-1A8A-A320-15C609A34B4E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7:39:36.105" v="4795" actId="26606"/>
        <pc:sldMkLst>
          <pc:docMk/>
          <pc:sldMk cId="2706395115" sldId="268"/>
        </pc:sldMkLst>
        <pc:spChg chg="mod ord">
          <ac:chgData name="Colin Bryant" userId="e5f2174700f39853" providerId="LiveId" clId="{B95841E5-3703-43DE-A12F-105B1ED86EFA}" dt="2022-03-18T07:39:36.105" v="4795" actId="26606"/>
          <ac:spMkLst>
            <pc:docMk/>
            <pc:sldMk cId="2706395115" sldId="268"/>
            <ac:spMk id="2" creationId="{5C449A8D-A618-4635-869D-FA427487CEC2}"/>
          </ac:spMkLst>
        </pc:spChg>
        <pc:spChg chg="del mod ord">
          <ac:chgData name="Colin Bryant" userId="e5f2174700f39853" providerId="LiveId" clId="{B95841E5-3703-43DE-A12F-105B1ED86EFA}" dt="2022-03-18T07:37:56.566" v="4570" actId="700"/>
          <ac:spMkLst>
            <pc:docMk/>
            <pc:sldMk cId="2706395115" sldId="268"/>
            <ac:spMk id="3" creationId="{E005C7D5-A525-4B79-AEF1-ADE4766A3035}"/>
          </ac:spMkLst>
        </pc:spChg>
        <pc:spChg chg="add mod ord">
          <ac:chgData name="Colin Bryant" userId="e5f2174700f39853" providerId="LiveId" clId="{B95841E5-3703-43DE-A12F-105B1ED86EFA}" dt="2022-03-18T07:39:36.105" v="4795" actId="26606"/>
          <ac:spMkLst>
            <pc:docMk/>
            <pc:sldMk cId="2706395115" sldId="268"/>
            <ac:spMk id="4" creationId="{DFD55BEA-614E-4301-A036-238F807DD2FE}"/>
          </ac:spMkLst>
        </pc:spChg>
        <pc:spChg chg="add">
          <ac:chgData name="Colin Bryant" userId="e5f2174700f39853" providerId="LiveId" clId="{B95841E5-3703-43DE-A12F-105B1ED86EFA}" dt="2022-03-18T07:39:36.105" v="4795" actId="26606"/>
          <ac:spMkLst>
            <pc:docMk/>
            <pc:sldMk cId="2706395115" sldId="268"/>
            <ac:spMk id="10" creationId="{49306479-8C4D-4E4A-A330-DFC80A8A01BE}"/>
          </ac:spMkLst>
        </pc:spChg>
        <pc:spChg chg="add">
          <ac:chgData name="Colin Bryant" userId="e5f2174700f39853" providerId="LiveId" clId="{B95841E5-3703-43DE-A12F-105B1ED86EFA}" dt="2022-03-18T07:39:36.105" v="4795" actId="26606"/>
          <ac:spMkLst>
            <pc:docMk/>
            <pc:sldMk cId="2706395115" sldId="268"/>
            <ac:spMk id="12" creationId="{9B45BA4C-9B54-4496-821F-9E0985CA984D}"/>
          </ac:spMkLst>
        </pc:spChg>
        <pc:picChg chg="add">
          <ac:chgData name="Colin Bryant" userId="e5f2174700f39853" providerId="LiveId" clId="{B95841E5-3703-43DE-A12F-105B1ED86EFA}" dt="2022-03-18T07:39:36.105" v="4795" actId="26606"/>
          <ac:picMkLst>
            <pc:docMk/>
            <pc:sldMk cId="2706395115" sldId="268"/>
            <ac:picMk id="6" creationId="{7A844109-D029-1EBC-A906-70FEAE5065DB}"/>
          </ac:picMkLst>
        </pc:picChg>
      </pc:sldChg>
      <pc:sldChg chg="modSp new del mod">
        <pc:chgData name="Colin Bryant" userId="e5f2174700f39853" providerId="LiveId" clId="{B95841E5-3703-43DE-A12F-105B1ED86EFA}" dt="2022-03-18T07:37:49.408" v="4569" actId="2696"/>
        <pc:sldMkLst>
          <pc:docMk/>
          <pc:sldMk cId="202976066" sldId="269"/>
        </pc:sldMkLst>
        <pc:spChg chg="mod">
          <ac:chgData name="Colin Bryant" userId="e5f2174700f39853" providerId="LiveId" clId="{B95841E5-3703-43DE-A12F-105B1ED86EFA}" dt="2022-03-18T07:30:56.024" v="4564" actId="20577"/>
          <ac:spMkLst>
            <pc:docMk/>
            <pc:sldMk cId="202976066" sldId="269"/>
            <ac:spMk id="2" creationId="{4217AEC5-39A6-46A6-886C-249BACD3462A}"/>
          </ac:spMkLst>
        </pc:spChg>
      </pc:sldChg>
      <pc:sldChg chg="addSp delSp modSp new mod setBg modClrScheme chgLayout">
        <pc:chgData name="Colin Bryant" userId="e5f2174700f39853" providerId="LiveId" clId="{B95841E5-3703-43DE-A12F-105B1ED86EFA}" dt="2022-03-18T07:40:35.684" v="4799" actId="26606"/>
        <pc:sldMkLst>
          <pc:docMk/>
          <pc:sldMk cId="1414737017" sldId="270"/>
        </pc:sldMkLst>
        <pc:spChg chg="mod ord">
          <ac:chgData name="Colin Bryant" userId="e5f2174700f39853" providerId="LiveId" clId="{B95841E5-3703-43DE-A12F-105B1ED86EFA}" dt="2022-03-18T07:40:35.684" v="4799" actId="26606"/>
          <ac:spMkLst>
            <pc:docMk/>
            <pc:sldMk cId="1414737017" sldId="270"/>
            <ac:spMk id="2" creationId="{1EEA8E0D-7378-4869-9790-BB339D40087F}"/>
          </ac:spMkLst>
        </pc:spChg>
        <pc:spChg chg="del mod ord">
          <ac:chgData name="Colin Bryant" userId="e5f2174700f39853" providerId="LiveId" clId="{B95841E5-3703-43DE-A12F-105B1ED86EFA}" dt="2022-03-18T07:38:50.846" v="4701" actId="700"/>
          <ac:spMkLst>
            <pc:docMk/>
            <pc:sldMk cId="1414737017" sldId="270"/>
            <ac:spMk id="3" creationId="{27EA964A-7551-4E1A-9DE4-F84056719494}"/>
          </ac:spMkLst>
        </pc:spChg>
        <pc:spChg chg="add mod ord">
          <ac:chgData name="Colin Bryant" userId="e5f2174700f39853" providerId="LiveId" clId="{B95841E5-3703-43DE-A12F-105B1ED86EFA}" dt="2022-03-18T07:40:35.684" v="4799" actId="26606"/>
          <ac:spMkLst>
            <pc:docMk/>
            <pc:sldMk cId="1414737017" sldId="270"/>
            <ac:spMk id="4" creationId="{06F7CDEE-E3F9-4A76-81E7-A954BEB1BC9F}"/>
          </ac:spMkLst>
        </pc:spChg>
        <pc:spChg chg="add del">
          <ac:chgData name="Colin Bryant" userId="e5f2174700f39853" providerId="LiveId" clId="{B95841E5-3703-43DE-A12F-105B1ED86EFA}" dt="2022-03-18T07:40:35.674" v="4798" actId="26606"/>
          <ac:spMkLst>
            <pc:docMk/>
            <pc:sldMk cId="1414737017" sldId="270"/>
            <ac:spMk id="71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7:40:35.674" v="4798" actId="26606"/>
          <ac:spMkLst>
            <pc:docMk/>
            <pc:sldMk cId="1414737017" sldId="270"/>
            <ac:spMk id="73" creationId="{9B45BA4C-9B54-4496-821F-9E0985CA984D}"/>
          </ac:spMkLst>
        </pc:spChg>
        <pc:spChg chg="add">
          <ac:chgData name="Colin Bryant" userId="e5f2174700f39853" providerId="LiveId" clId="{B95841E5-3703-43DE-A12F-105B1ED86EFA}" dt="2022-03-18T07:40:35.684" v="4799" actId="26606"/>
          <ac:spMkLst>
            <pc:docMk/>
            <pc:sldMk cId="1414737017" sldId="270"/>
            <ac:spMk id="75" creationId="{2867CC89-052A-4B89-A1FF-972E522C654C}"/>
          </ac:spMkLst>
        </pc:spChg>
        <pc:spChg chg="add">
          <ac:chgData name="Colin Bryant" userId="e5f2174700f39853" providerId="LiveId" clId="{B95841E5-3703-43DE-A12F-105B1ED86EFA}" dt="2022-03-18T07:40:35.684" v="4799" actId="26606"/>
          <ac:spMkLst>
            <pc:docMk/>
            <pc:sldMk cId="1414737017" sldId="270"/>
            <ac:spMk id="1028" creationId="{49306479-8C4D-4E4A-A330-DFC80A8A01BE}"/>
          </ac:spMkLst>
        </pc:spChg>
        <pc:spChg chg="add">
          <ac:chgData name="Colin Bryant" userId="e5f2174700f39853" providerId="LiveId" clId="{B95841E5-3703-43DE-A12F-105B1ED86EFA}" dt="2022-03-18T07:40:35.684" v="4799" actId="26606"/>
          <ac:spMkLst>
            <pc:docMk/>
            <pc:sldMk cId="1414737017" sldId="270"/>
            <ac:spMk id="1029" creationId="{1EC502BD-3766-4D83-94CC-391A4CD4E275}"/>
          </ac:spMkLst>
        </pc:spChg>
        <pc:picChg chg="add mod ord">
          <ac:chgData name="Colin Bryant" userId="e5f2174700f39853" providerId="LiveId" clId="{B95841E5-3703-43DE-A12F-105B1ED86EFA}" dt="2022-03-18T07:40:35.684" v="4799" actId="26606"/>
          <ac:picMkLst>
            <pc:docMk/>
            <pc:sldMk cId="1414737017" sldId="270"/>
            <ac:picMk id="1026" creationId="{B65BA845-3C0B-48A8-A624-331BEE89E384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7:41:30.665" v="4810" actId="26606"/>
        <pc:sldMkLst>
          <pc:docMk/>
          <pc:sldMk cId="1719670143" sldId="271"/>
        </pc:sldMkLst>
        <pc:spChg chg="del mod ord">
          <ac:chgData name="Colin Bryant" userId="e5f2174700f39853" providerId="LiveId" clId="{B95841E5-3703-43DE-A12F-105B1ED86EFA}" dt="2022-03-18T05:50:44.138" v="604" actId="700"/>
          <ac:spMkLst>
            <pc:docMk/>
            <pc:sldMk cId="1719670143" sldId="271"/>
            <ac:spMk id="2" creationId="{67956F80-9E6C-4F2C-BC8A-D304D60D5246}"/>
          </ac:spMkLst>
        </pc:spChg>
        <pc:spChg chg="del mod ord">
          <ac:chgData name="Colin Bryant" userId="e5f2174700f39853" providerId="LiveId" clId="{B95841E5-3703-43DE-A12F-105B1ED86EFA}" dt="2022-03-18T05:50:44.138" v="604" actId="700"/>
          <ac:spMkLst>
            <pc:docMk/>
            <pc:sldMk cId="1719670143" sldId="271"/>
            <ac:spMk id="3" creationId="{BC3A93F0-A163-4991-B2BE-65AE3180AAD4}"/>
          </ac:spMkLst>
        </pc:spChg>
        <pc:spChg chg="add mod ord">
          <ac:chgData name="Colin Bryant" userId="e5f2174700f39853" providerId="LiveId" clId="{B95841E5-3703-43DE-A12F-105B1ED86EFA}" dt="2022-03-18T07:41:30.665" v="4810" actId="26606"/>
          <ac:spMkLst>
            <pc:docMk/>
            <pc:sldMk cId="1719670143" sldId="271"/>
            <ac:spMk id="4" creationId="{0E784A69-7245-4EDC-8E9A-0D3A3393E617}"/>
          </ac:spMkLst>
        </pc:spChg>
        <pc:spChg chg="add mod ord">
          <ac:chgData name="Colin Bryant" userId="e5f2174700f39853" providerId="LiveId" clId="{B95841E5-3703-43DE-A12F-105B1ED86EFA}" dt="2022-03-18T07:41:30.665" v="4810" actId="26606"/>
          <ac:spMkLst>
            <pc:docMk/>
            <pc:sldMk cId="1719670143" sldId="271"/>
            <ac:spMk id="5" creationId="{A4F3F922-C233-48A0-A794-2FC34E30E89F}"/>
          </ac:spMkLst>
        </pc:spChg>
        <pc:spChg chg="add del">
          <ac:chgData name="Colin Bryant" userId="e5f2174700f39853" providerId="LiveId" clId="{B95841E5-3703-43DE-A12F-105B1ED86EFA}" dt="2022-03-18T07:41:30.647" v="4809" actId="26606"/>
          <ac:spMkLst>
            <pc:docMk/>
            <pc:sldMk cId="1719670143" sldId="271"/>
            <ac:spMk id="11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7:41:30.647" v="4809" actId="26606"/>
          <ac:spMkLst>
            <pc:docMk/>
            <pc:sldMk cId="1719670143" sldId="271"/>
            <ac:spMk id="13" creationId="{1EC502BD-3766-4D83-94CC-391A4CD4E275}"/>
          </ac:spMkLst>
        </pc:spChg>
        <pc:spChg chg="add del">
          <ac:chgData name="Colin Bryant" userId="e5f2174700f39853" providerId="LiveId" clId="{B95841E5-3703-43DE-A12F-105B1ED86EFA}" dt="2022-03-18T07:41:30.647" v="4809" actId="26606"/>
          <ac:spMkLst>
            <pc:docMk/>
            <pc:sldMk cId="1719670143" sldId="271"/>
            <ac:spMk id="15" creationId="{2867CC89-052A-4B89-A1FF-972E522C654C}"/>
          </ac:spMkLst>
        </pc:spChg>
        <pc:spChg chg="add">
          <ac:chgData name="Colin Bryant" userId="e5f2174700f39853" providerId="LiveId" clId="{B95841E5-3703-43DE-A12F-105B1ED86EFA}" dt="2022-03-18T07:41:30.665" v="4810" actId="26606"/>
          <ac:spMkLst>
            <pc:docMk/>
            <pc:sldMk cId="1719670143" sldId="271"/>
            <ac:spMk id="17" creationId="{49306479-8C4D-4E4A-A330-DFC80A8A01BE}"/>
          </ac:spMkLst>
        </pc:spChg>
        <pc:spChg chg="add">
          <ac:chgData name="Colin Bryant" userId="e5f2174700f39853" providerId="LiveId" clId="{B95841E5-3703-43DE-A12F-105B1ED86EFA}" dt="2022-03-18T07:41:30.665" v="4810" actId="26606"/>
          <ac:spMkLst>
            <pc:docMk/>
            <pc:sldMk cId="1719670143" sldId="271"/>
            <ac:spMk id="18" creationId="{1EC502BD-3766-4D83-94CC-391A4CD4E275}"/>
          </ac:spMkLst>
        </pc:spChg>
        <pc:spChg chg="add">
          <ac:chgData name="Colin Bryant" userId="e5f2174700f39853" providerId="LiveId" clId="{B95841E5-3703-43DE-A12F-105B1ED86EFA}" dt="2022-03-18T07:41:30.665" v="4810" actId="26606"/>
          <ac:spMkLst>
            <pc:docMk/>
            <pc:sldMk cId="1719670143" sldId="271"/>
            <ac:spMk id="20" creationId="{2867CC89-052A-4B89-A1FF-972E522C654C}"/>
          </ac:spMkLst>
        </pc:spChg>
        <pc:picChg chg="add del">
          <ac:chgData name="Colin Bryant" userId="e5f2174700f39853" providerId="LiveId" clId="{B95841E5-3703-43DE-A12F-105B1ED86EFA}" dt="2022-03-18T07:41:30.647" v="4809" actId="26606"/>
          <ac:picMkLst>
            <pc:docMk/>
            <pc:sldMk cId="1719670143" sldId="271"/>
            <ac:picMk id="7" creationId="{ED56CB44-B231-CAC1-1B7A-BA01C0CC72AD}"/>
          </ac:picMkLst>
        </pc:picChg>
        <pc:picChg chg="add">
          <ac:chgData name="Colin Bryant" userId="e5f2174700f39853" providerId="LiveId" clId="{B95841E5-3703-43DE-A12F-105B1ED86EFA}" dt="2022-03-18T07:41:30.665" v="4810" actId="26606"/>
          <ac:picMkLst>
            <pc:docMk/>
            <pc:sldMk cId="1719670143" sldId="271"/>
            <ac:picMk id="19" creationId="{6F8C0EFA-4C51-198F-B3C9-868DE72953C0}"/>
          </ac:picMkLst>
        </pc:picChg>
      </pc:sldChg>
      <pc:sldChg chg="addSp delSp modSp new del mod modClrScheme chgLayout">
        <pc:chgData name="Colin Bryant" userId="e5f2174700f39853" providerId="LiveId" clId="{B95841E5-3703-43DE-A12F-105B1ED86EFA}" dt="2022-03-18T07:39:25.327" v="4793" actId="47"/>
        <pc:sldMkLst>
          <pc:docMk/>
          <pc:sldMk cId="203588082" sldId="272"/>
        </pc:sldMkLst>
        <pc:spChg chg="del mod ord">
          <ac:chgData name="Colin Bryant" userId="e5f2174700f39853" providerId="LiveId" clId="{B95841E5-3703-43DE-A12F-105B1ED86EFA}" dt="2022-03-18T05:51:08.884" v="651" actId="700"/>
          <ac:spMkLst>
            <pc:docMk/>
            <pc:sldMk cId="203588082" sldId="272"/>
            <ac:spMk id="2" creationId="{60D9BF4D-F5E1-4577-A015-1A34BDCC4549}"/>
          </ac:spMkLst>
        </pc:spChg>
        <pc:spChg chg="del mod ord">
          <ac:chgData name="Colin Bryant" userId="e5f2174700f39853" providerId="LiveId" clId="{B95841E5-3703-43DE-A12F-105B1ED86EFA}" dt="2022-03-18T05:51:08.884" v="651" actId="700"/>
          <ac:spMkLst>
            <pc:docMk/>
            <pc:sldMk cId="203588082" sldId="272"/>
            <ac:spMk id="3" creationId="{798515A3-46B5-4626-BDA8-E46837248D41}"/>
          </ac:spMkLst>
        </pc:spChg>
        <pc:spChg chg="add mod ord">
          <ac:chgData name="Colin Bryant" userId="e5f2174700f39853" providerId="LiveId" clId="{B95841E5-3703-43DE-A12F-105B1ED86EFA}" dt="2022-03-18T05:51:22.164" v="715" actId="20577"/>
          <ac:spMkLst>
            <pc:docMk/>
            <pc:sldMk cId="203588082" sldId="272"/>
            <ac:spMk id="4" creationId="{8E6B641A-0409-43CF-9F06-29EB28A031CE}"/>
          </ac:spMkLst>
        </pc:spChg>
        <pc:spChg chg="add mod ord">
          <ac:chgData name="Colin Bryant" userId="e5f2174700f39853" providerId="LiveId" clId="{B95841E5-3703-43DE-A12F-105B1ED86EFA}" dt="2022-03-18T05:51:08.884" v="651" actId="700"/>
          <ac:spMkLst>
            <pc:docMk/>
            <pc:sldMk cId="203588082" sldId="272"/>
            <ac:spMk id="5" creationId="{087B577D-E40F-47BF-B710-4DFAD52BAB28}"/>
          </ac:spMkLst>
        </pc:spChg>
      </pc:sldChg>
      <pc:sldChg chg="modSp new del mod">
        <pc:chgData name="Colin Bryant" userId="e5f2174700f39853" providerId="LiveId" clId="{B95841E5-3703-43DE-A12F-105B1ED86EFA}" dt="2022-03-18T07:39:25.327" v="4793" actId="47"/>
        <pc:sldMkLst>
          <pc:docMk/>
          <pc:sldMk cId="2593693516" sldId="273"/>
        </pc:sldMkLst>
        <pc:spChg chg="mod">
          <ac:chgData name="Colin Bryant" userId="e5f2174700f39853" providerId="LiveId" clId="{B95841E5-3703-43DE-A12F-105B1ED86EFA}" dt="2022-03-18T05:51:31.953" v="746" actId="20577"/>
          <ac:spMkLst>
            <pc:docMk/>
            <pc:sldMk cId="2593693516" sldId="273"/>
            <ac:spMk id="2" creationId="{5447C3C3-B68F-4992-AA4A-4CF387514BFA}"/>
          </ac:spMkLst>
        </pc:spChg>
      </pc:sldChg>
      <pc:sldChg chg="modSp new del mod">
        <pc:chgData name="Colin Bryant" userId="e5f2174700f39853" providerId="LiveId" clId="{B95841E5-3703-43DE-A12F-105B1ED86EFA}" dt="2022-03-18T07:39:25.327" v="4793" actId="47"/>
        <pc:sldMkLst>
          <pc:docMk/>
          <pc:sldMk cId="894019852" sldId="274"/>
        </pc:sldMkLst>
        <pc:spChg chg="mod">
          <ac:chgData name="Colin Bryant" userId="e5f2174700f39853" providerId="LiveId" clId="{B95841E5-3703-43DE-A12F-105B1ED86EFA}" dt="2022-03-18T05:51:44.524" v="786" actId="20577"/>
          <ac:spMkLst>
            <pc:docMk/>
            <pc:sldMk cId="894019852" sldId="274"/>
            <ac:spMk id="2" creationId="{0BB943BB-93EF-487D-B343-AAAD42543C7C}"/>
          </ac:spMkLst>
        </pc:spChg>
      </pc:sldChg>
      <pc:sldChg chg="modSp new del mod">
        <pc:chgData name="Colin Bryant" userId="e5f2174700f39853" providerId="LiveId" clId="{B95841E5-3703-43DE-A12F-105B1ED86EFA}" dt="2022-03-18T07:15:28.995" v="4206" actId="2696"/>
        <pc:sldMkLst>
          <pc:docMk/>
          <pc:sldMk cId="329175658" sldId="275"/>
        </pc:sldMkLst>
        <pc:spChg chg="mod">
          <ac:chgData name="Colin Bryant" userId="e5f2174700f39853" providerId="LiveId" clId="{B95841E5-3703-43DE-A12F-105B1ED86EFA}" dt="2022-03-18T05:52:15.427" v="804" actId="20577"/>
          <ac:spMkLst>
            <pc:docMk/>
            <pc:sldMk cId="329175658" sldId="275"/>
            <ac:spMk id="2" creationId="{D7A45FB9-E59A-46B0-BFD6-C64DC273FEF0}"/>
          </ac:spMkLst>
        </pc:spChg>
      </pc:sldChg>
      <pc:sldChg chg="addSp delSp modSp new mod setBg modAnim">
        <pc:chgData name="Colin Bryant" userId="e5f2174700f39853" providerId="LiveId" clId="{B95841E5-3703-43DE-A12F-105B1ED86EFA}" dt="2022-03-18T06:10:46.287" v="2185"/>
        <pc:sldMkLst>
          <pc:docMk/>
          <pc:sldMk cId="9995906" sldId="276"/>
        </pc:sldMkLst>
        <pc:spChg chg="mod">
          <ac:chgData name="Colin Bryant" userId="e5f2174700f39853" providerId="LiveId" clId="{B95841E5-3703-43DE-A12F-105B1ED86EFA}" dt="2022-03-18T06:09:27.237" v="2168" actId="26606"/>
          <ac:spMkLst>
            <pc:docMk/>
            <pc:sldMk cId="9995906" sldId="276"/>
            <ac:spMk id="2" creationId="{419D2F99-FA87-40C5-92E6-A1210D7A06DB}"/>
          </ac:spMkLst>
        </pc:spChg>
        <pc:spChg chg="add del mod">
          <ac:chgData name="Colin Bryant" userId="e5f2174700f39853" providerId="LiveId" clId="{B95841E5-3703-43DE-A12F-105B1ED86EFA}" dt="2022-03-18T06:09:27.237" v="2168" actId="26606"/>
          <ac:spMkLst>
            <pc:docMk/>
            <pc:sldMk cId="9995906" sldId="276"/>
            <ac:spMk id="3" creationId="{4D630021-4AD7-4BD1-AFAC-F27F6598A3EE}"/>
          </ac:spMkLst>
        </pc:spChg>
        <pc:spChg chg="add del">
          <ac:chgData name="Colin Bryant" userId="e5f2174700f39853" providerId="LiveId" clId="{B95841E5-3703-43DE-A12F-105B1ED86EFA}" dt="2022-03-18T06:09:24.741" v="2165" actId="26606"/>
          <ac:spMkLst>
            <pc:docMk/>
            <pc:sldMk cId="9995906" sldId="276"/>
            <ac:spMk id="9" creationId="{84136905-015B-4510-B514-027CBA846BD6}"/>
          </ac:spMkLst>
        </pc:spChg>
        <pc:spChg chg="add">
          <ac:chgData name="Colin Bryant" userId="e5f2174700f39853" providerId="LiveId" clId="{B95841E5-3703-43DE-A12F-105B1ED86EFA}" dt="2022-03-18T06:09:27.237" v="2168" actId="26606"/>
          <ac:spMkLst>
            <pc:docMk/>
            <pc:sldMk cId="9995906" sldId="276"/>
            <ac:spMk id="13" creationId="{84136905-015B-4510-B514-027CBA846BD6}"/>
          </ac:spMkLst>
        </pc:spChg>
        <pc:spChg chg="add">
          <ac:chgData name="Colin Bryant" userId="e5f2174700f39853" providerId="LiveId" clId="{B95841E5-3703-43DE-A12F-105B1ED86EFA}" dt="2022-03-18T06:09:27.237" v="2168" actId="26606"/>
          <ac:spMkLst>
            <pc:docMk/>
            <pc:sldMk cId="9995906" sldId="276"/>
            <ac:spMk id="15" creationId="{4D630021-4AD7-4BD1-AFAC-F27F6598A3EE}"/>
          </ac:spMkLst>
        </pc:spChg>
        <pc:graphicFrameChg chg="add del">
          <ac:chgData name="Colin Bryant" userId="e5f2174700f39853" providerId="LiveId" clId="{B95841E5-3703-43DE-A12F-105B1ED86EFA}" dt="2022-03-18T06:09:27.221" v="2167" actId="26606"/>
          <ac:graphicFrameMkLst>
            <pc:docMk/>
            <pc:sldMk cId="9995906" sldId="276"/>
            <ac:graphicFrameMk id="11" creationId="{4AAD9F1C-601C-72CD-FDE3-975BAE768DD3}"/>
          </ac:graphicFrameMkLst>
        </pc:graphicFrameChg>
        <pc:picChg chg="add del">
          <ac:chgData name="Colin Bryant" userId="e5f2174700f39853" providerId="LiveId" clId="{B95841E5-3703-43DE-A12F-105B1ED86EFA}" dt="2022-03-18T06:09:24.741" v="2165" actId="26606"/>
          <ac:picMkLst>
            <pc:docMk/>
            <pc:sldMk cId="9995906" sldId="276"/>
            <ac:picMk id="5" creationId="{38AA2C94-B83E-EBB7-40FE-5C382CDACE3E}"/>
          </ac:picMkLst>
        </pc:picChg>
        <pc:picChg chg="add">
          <ac:chgData name="Colin Bryant" userId="e5f2174700f39853" providerId="LiveId" clId="{B95841E5-3703-43DE-A12F-105B1ED86EFA}" dt="2022-03-18T06:09:27.237" v="2168" actId="26606"/>
          <ac:picMkLst>
            <pc:docMk/>
            <pc:sldMk cId="9995906" sldId="276"/>
            <ac:picMk id="14" creationId="{38AA2C94-B83E-EBB7-40FE-5C382CDACE3E}"/>
          </ac:picMkLst>
        </pc:picChg>
      </pc:sldChg>
      <pc:sldChg chg="addSp delSp modSp add mod setBg modAnim">
        <pc:chgData name="Colin Bryant" userId="e5f2174700f39853" providerId="LiveId" clId="{B95841E5-3703-43DE-A12F-105B1ED86EFA}" dt="2022-03-18T06:11:03.485" v="2189" actId="403"/>
        <pc:sldMkLst>
          <pc:docMk/>
          <pc:sldMk cId="2452696606" sldId="277"/>
        </pc:sldMkLst>
        <pc:spChg chg="mod">
          <ac:chgData name="Colin Bryant" userId="e5f2174700f39853" providerId="LiveId" clId="{B95841E5-3703-43DE-A12F-105B1ED86EFA}" dt="2022-03-18T06:10:03.012" v="2179" actId="26606"/>
          <ac:spMkLst>
            <pc:docMk/>
            <pc:sldMk cId="2452696606" sldId="277"/>
            <ac:spMk id="2" creationId="{419D2F99-FA87-40C5-92E6-A1210D7A06DB}"/>
          </ac:spMkLst>
        </pc:spChg>
        <pc:spChg chg="add del mod">
          <ac:chgData name="Colin Bryant" userId="e5f2174700f39853" providerId="LiveId" clId="{B95841E5-3703-43DE-A12F-105B1ED86EFA}" dt="2022-03-18T06:10:03.012" v="2179" actId="26606"/>
          <ac:spMkLst>
            <pc:docMk/>
            <pc:sldMk cId="2452696606" sldId="277"/>
            <ac:spMk id="3" creationId="{4D630021-4AD7-4BD1-AFAC-F27F6598A3EE}"/>
          </ac:spMkLst>
        </pc:spChg>
        <pc:spChg chg="add del">
          <ac:chgData name="Colin Bryant" userId="e5f2174700f39853" providerId="LiveId" clId="{B95841E5-3703-43DE-A12F-105B1ED86EFA}" dt="2022-03-18T06:09:55.712" v="2176" actId="26606"/>
          <ac:spMkLst>
            <pc:docMk/>
            <pc:sldMk cId="2452696606" sldId="277"/>
            <ac:spMk id="8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09:42.767" v="2170" actId="26606"/>
          <ac:spMkLst>
            <pc:docMk/>
            <pc:sldMk cId="2452696606" sldId="277"/>
            <ac:spMk id="9" creationId="{358B6E23-8493-4A0F-9409-1BB1B3567C13}"/>
          </ac:spMkLst>
        </pc:spChg>
        <pc:spChg chg="add del">
          <ac:chgData name="Colin Bryant" userId="e5f2174700f39853" providerId="LiveId" clId="{B95841E5-3703-43DE-A12F-105B1ED86EFA}" dt="2022-03-18T06:09:55.712" v="2176" actId="26606"/>
          <ac:spMkLst>
            <pc:docMk/>
            <pc:sldMk cId="2452696606" sldId="277"/>
            <ac:spMk id="10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09:42.767" v="2170" actId="26606"/>
          <ac:spMkLst>
            <pc:docMk/>
            <pc:sldMk cId="2452696606" sldId="277"/>
            <ac:spMk id="11" creationId="{C99238EC-3EDA-4FF6-9F43-081294A93FF3}"/>
          </ac:spMkLst>
        </pc:spChg>
        <pc:spChg chg="add del">
          <ac:chgData name="Colin Bryant" userId="e5f2174700f39853" providerId="LiveId" clId="{B95841E5-3703-43DE-A12F-105B1ED86EFA}" dt="2022-03-18T06:09:55.712" v="2176" actId="26606"/>
          <ac:spMkLst>
            <pc:docMk/>
            <pc:sldMk cId="2452696606" sldId="277"/>
            <ac:spMk id="12" creationId="{65CDAFE1-059B-49EF-8E73-47DED29BD77B}"/>
          </ac:spMkLst>
        </pc:spChg>
        <pc:spChg chg="add del">
          <ac:chgData name="Colin Bryant" userId="e5f2174700f39853" providerId="LiveId" clId="{B95841E5-3703-43DE-A12F-105B1ED86EFA}" dt="2022-03-18T06:09:42.767" v="2170" actId="26606"/>
          <ac:spMkLst>
            <pc:docMk/>
            <pc:sldMk cId="2452696606" sldId="277"/>
            <ac:spMk id="13" creationId="{F4993D4D-98B3-40A7-986E-15AB6E63139C}"/>
          </ac:spMkLst>
        </pc:spChg>
        <pc:spChg chg="add del">
          <ac:chgData name="Colin Bryant" userId="e5f2174700f39853" providerId="LiveId" clId="{B95841E5-3703-43DE-A12F-105B1ED86EFA}" dt="2022-03-18T06:09:46.344" v="2172" actId="26606"/>
          <ac:spMkLst>
            <pc:docMk/>
            <pc:sldMk cId="2452696606" sldId="277"/>
            <ac:spMk id="15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09:49.303" v="2174" actId="26606"/>
          <ac:spMkLst>
            <pc:docMk/>
            <pc:sldMk cId="2452696606" sldId="277"/>
            <ac:spMk id="18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09:49.303" v="2174" actId="26606"/>
          <ac:spMkLst>
            <pc:docMk/>
            <pc:sldMk cId="2452696606" sldId="277"/>
            <ac:spMk id="19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09:49.303" v="2174" actId="26606"/>
          <ac:spMkLst>
            <pc:docMk/>
            <pc:sldMk cId="2452696606" sldId="277"/>
            <ac:spMk id="20" creationId="{3B272257-593A-402F-88FA-F1DECD9E3FC4}"/>
          </ac:spMkLst>
        </pc:spChg>
        <pc:spChg chg="add del">
          <ac:chgData name="Colin Bryant" userId="e5f2174700f39853" providerId="LiveId" clId="{B95841E5-3703-43DE-A12F-105B1ED86EFA}" dt="2022-03-18T06:09:55.712" v="2176" actId="26606"/>
          <ac:spMkLst>
            <pc:docMk/>
            <pc:sldMk cId="2452696606" sldId="277"/>
            <ac:spMk id="23" creationId="{4D630021-4AD7-4BD1-AFAC-F27F6598A3EE}"/>
          </ac:spMkLst>
        </pc:spChg>
        <pc:spChg chg="add">
          <ac:chgData name="Colin Bryant" userId="e5f2174700f39853" providerId="LiveId" clId="{B95841E5-3703-43DE-A12F-105B1ED86EFA}" dt="2022-03-18T06:10:03.012" v="2179" actId="26606"/>
          <ac:spMkLst>
            <pc:docMk/>
            <pc:sldMk cId="2452696606" sldId="277"/>
            <ac:spMk id="27" creationId="{84136905-015B-4510-B514-027CBA846BD6}"/>
          </ac:spMkLst>
        </pc:spChg>
        <pc:graphicFrameChg chg="add del">
          <ac:chgData name="Colin Bryant" userId="e5f2174700f39853" providerId="LiveId" clId="{B95841E5-3703-43DE-A12F-105B1ED86EFA}" dt="2022-03-18T06:09:42.767" v="2170" actId="26606"/>
          <ac:graphicFrameMkLst>
            <pc:docMk/>
            <pc:sldMk cId="2452696606" sldId="277"/>
            <ac:graphicFrameMk id="5" creationId="{F02C4D35-FF2A-550C-C95B-DF198D6603E4}"/>
          </ac:graphicFrameMkLst>
        </pc:graphicFrameChg>
        <pc:graphicFrameChg chg="add del">
          <ac:chgData name="Colin Bryant" userId="e5f2174700f39853" providerId="LiveId" clId="{B95841E5-3703-43DE-A12F-105B1ED86EFA}" dt="2022-03-18T06:09:46.344" v="2172" actId="26606"/>
          <ac:graphicFrameMkLst>
            <pc:docMk/>
            <pc:sldMk cId="2452696606" sldId="277"/>
            <ac:graphicFrameMk id="16" creationId="{7FF39789-A004-9293-DA09-05BBFE160D81}"/>
          </ac:graphicFrameMkLst>
        </pc:graphicFrameChg>
        <pc:graphicFrameChg chg="add del">
          <ac:chgData name="Colin Bryant" userId="e5f2174700f39853" providerId="LiveId" clId="{B95841E5-3703-43DE-A12F-105B1ED86EFA}" dt="2022-03-18T06:09:49.303" v="2174" actId="26606"/>
          <ac:graphicFrameMkLst>
            <pc:docMk/>
            <pc:sldMk cId="2452696606" sldId="277"/>
            <ac:graphicFrameMk id="21" creationId="{AD348E47-E837-2E5A-EF56-FB17A1D18A92}"/>
          </ac:graphicFrameMkLst>
        </pc:graphicFrameChg>
        <pc:graphicFrameChg chg="add del">
          <ac:chgData name="Colin Bryant" userId="e5f2174700f39853" providerId="LiveId" clId="{B95841E5-3703-43DE-A12F-105B1ED86EFA}" dt="2022-03-18T06:10:02.973" v="2178" actId="26606"/>
          <ac:graphicFrameMkLst>
            <pc:docMk/>
            <pc:sldMk cId="2452696606" sldId="277"/>
            <ac:graphicFrameMk id="25" creationId="{444640D3-2731-B4A1-6945-30E63B3E4E10}"/>
          </ac:graphicFrameMkLst>
        </pc:graphicFrameChg>
        <pc:graphicFrameChg chg="add modGraphic">
          <ac:chgData name="Colin Bryant" userId="e5f2174700f39853" providerId="LiveId" clId="{B95841E5-3703-43DE-A12F-105B1ED86EFA}" dt="2022-03-18T06:11:03.485" v="2189" actId="403"/>
          <ac:graphicFrameMkLst>
            <pc:docMk/>
            <pc:sldMk cId="2452696606" sldId="277"/>
            <ac:graphicFrameMk id="28" creationId="{7FF39789-A004-9293-DA09-05BBFE160D81}"/>
          </ac:graphicFrameMkLst>
        </pc:graphicFrameChg>
      </pc:sldChg>
      <pc:sldChg chg="addSp delSp modSp add mod setBg">
        <pc:chgData name="Colin Bryant" userId="e5f2174700f39853" providerId="LiveId" clId="{B95841E5-3703-43DE-A12F-105B1ED86EFA}" dt="2022-03-18T06:51:55.674" v="3888" actId="403"/>
        <pc:sldMkLst>
          <pc:docMk/>
          <pc:sldMk cId="835485096" sldId="278"/>
        </pc:sldMkLst>
        <pc:spChg chg="mod">
          <ac:chgData name="Colin Bryant" userId="e5f2174700f39853" providerId="LiveId" clId="{B95841E5-3703-43DE-A12F-105B1ED86EFA}" dt="2022-03-18T06:51:49.107" v="3886" actId="26606"/>
          <ac:spMkLst>
            <pc:docMk/>
            <pc:sldMk cId="835485096" sldId="278"/>
            <ac:spMk id="4" creationId="{60C5F6C7-590F-4B0B-8B25-6D6908BA9FA0}"/>
          </ac:spMkLst>
        </pc:spChg>
        <pc:spChg chg="mod">
          <ac:chgData name="Colin Bryant" userId="e5f2174700f39853" providerId="LiveId" clId="{B95841E5-3703-43DE-A12F-105B1ED86EFA}" dt="2022-03-18T06:51:55.674" v="3888" actId="403"/>
          <ac:spMkLst>
            <pc:docMk/>
            <pc:sldMk cId="835485096" sldId="278"/>
            <ac:spMk id="5" creationId="{338A160B-86DB-4221-9717-1A4EAC4EB5E2}"/>
          </ac:spMkLst>
        </pc:spChg>
        <pc:spChg chg="add del">
          <ac:chgData name="Colin Bryant" userId="e5f2174700f39853" providerId="LiveId" clId="{B95841E5-3703-43DE-A12F-105B1ED86EFA}" dt="2022-03-18T06:51:48.601" v="3883" actId="26606"/>
          <ac:spMkLst>
            <pc:docMk/>
            <pc:sldMk cId="835485096" sldId="278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51:48.601" v="3883" actId="26606"/>
          <ac:spMkLst>
            <pc:docMk/>
            <pc:sldMk cId="835485096" sldId="278"/>
            <ac:spMk id="12" creationId="{ACD0CF1E-4915-4854-AE1A-BE8E8ABDE396}"/>
          </ac:spMkLst>
        </pc:spChg>
        <pc:spChg chg="add del">
          <ac:chgData name="Colin Bryant" userId="e5f2174700f39853" providerId="LiveId" clId="{B95841E5-3703-43DE-A12F-105B1ED86EFA}" dt="2022-03-18T06:51:48.601" v="3883" actId="26606"/>
          <ac:spMkLst>
            <pc:docMk/>
            <pc:sldMk cId="835485096" sldId="278"/>
            <ac:spMk id="14" creationId="{C378B036-879B-4F45-A653-56FC275A70F6}"/>
          </ac:spMkLst>
        </pc:spChg>
        <pc:spChg chg="add del">
          <ac:chgData name="Colin Bryant" userId="e5f2174700f39853" providerId="LiveId" clId="{B95841E5-3703-43DE-A12F-105B1ED86EFA}" dt="2022-03-18T06:51:49.100" v="3885" actId="26606"/>
          <ac:spMkLst>
            <pc:docMk/>
            <pc:sldMk cId="835485096" sldId="278"/>
            <ac:spMk id="16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51:49.100" v="3885" actId="26606"/>
          <ac:spMkLst>
            <pc:docMk/>
            <pc:sldMk cId="835485096" sldId="278"/>
            <ac:spMk id="17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51:49.100" v="3885" actId="26606"/>
          <ac:spMkLst>
            <pc:docMk/>
            <pc:sldMk cId="835485096" sldId="278"/>
            <ac:spMk id="18" creationId="{65CDAFE1-059B-49EF-8E73-47DED29BD77B}"/>
          </ac:spMkLst>
        </pc:spChg>
        <pc:spChg chg="add">
          <ac:chgData name="Colin Bryant" userId="e5f2174700f39853" providerId="LiveId" clId="{B95841E5-3703-43DE-A12F-105B1ED86EFA}" dt="2022-03-18T06:51:49.107" v="3886" actId="26606"/>
          <ac:spMkLst>
            <pc:docMk/>
            <pc:sldMk cId="835485096" sldId="278"/>
            <ac:spMk id="20" creationId="{D160B463-41E9-4323-AE6D-30E67F2C7227}"/>
          </ac:spMkLst>
        </pc:spChg>
        <pc:spChg chg="add">
          <ac:chgData name="Colin Bryant" userId="e5f2174700f39853" providerId="LiveId" clId="{B95841E5-3703-43DE-A12F-105B1ED86EFA}" dt="2022-03-18T06:51:49.107" v="3886" actId="26606"/>
          <ac:spMkLst>
            <pc:docMk/>
            <pc:sldMk cId="835485096" sldId="278"/>
            <ac:spMk id="21" creationId="{188A358F-F8B2-4FD2-99F3-7CA83358500E}"/>
          </ac:spMkLst>
        </pc:spChg>
        <pc:spChg chg="add">
          <ac:chgData name="Colin Bryant" userId="e5f2174700f39853" providerId="LiveId" clId="{B95841E5-3703-43DE-A12F-105B1ED86EFA}" dt="2022-03-18T06:51:49.107" v="3886" actId="26606"/>
          <ac:spMkLst>
            <pc:docMk/>
            <pc:sldMk cId="835485096" sldId="278"/>
            <ac:spMk id="22" creationId="{2CCE2735-7843-4DC6-81F5-6366AB3EFF63}"/>
          </ac:spMkLst>
        </pc:spChg>
      </pc:sldChg>
      <pc:sldChg chg="addSp delSp modSp new mod setBg">
        <pc:chgData name="Colin Bryant" userId="e5f2174700f39853" providerId="LiveId" clId="{B95841E5-3703-43DE-A12F-105B1ED86EFA}" dt="2022-03-18T06:33:26.834" v="3152" actId="26606"/>
        <pc:sldMkLst>
          <pc:docMk/>
          <pc:sldMk cId="474660425" sldId="279"/>
        </pc:sldMkLst>
        <pc:spChg chg="mod">
          <ac:chgData name="Colin Bryant" userId="e5f2174700f39853" providerId="LiveId" clId="{B95841E5-3703-43DE-A12F-105B1ED86EFA}" dt="2022-03-18T06:33:26.834" v="3152" actId="26606"/>
          <ac:spMkLst>
            <pc:docMk/>
            <pc:sldMk cId="474660425" sldId="279"/>
            <ac:spMk id="2" creationId="{4F95E138-FF07-43AF-8136-9DBC6516D3E3}"/>
          </ac:spMkLst>
        </pc:spChg>
        <pc:spChg chg="mod ord">
          <ac:chgData name="Colin Bryant" userId="e5f2174700f39853" providerId="LiveId" clId="{B95841E5-3703-43DE-A12F-105B1ED86EFA}" dt="2022-03-18T06:33:26.834" v="3152" actId="26606"/>
          <ac:spMkLst>
            <pc:docMk/>
            <pc:sldMk cId="474660425" sldId="279"/>
            <ac:spMk id="3" creationId="{AFA910A1-5BF4-4C39-8409-C7FCEF4CF178}"/>
          </ac:spMkLst>
        </pc:spChg>
        <pc:spChg chg="add del">
          <ac:chgData name="Colin Bryant" userId="e5f2174700f39853" providerId="LiveId" clId="{B95841E5-3703-43DE-A12F-105B1ED86EFA}" dt="2022-03-18T06:33:23.392" v="3149" actId="26606"/>
          <ac:spMkLst>
            <pc:docMk/>
            <pc:sldMk cId="474660425" sldId="279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3:26.826" v="3151" actId="26606"/>
          <ac:spMkLst>
            <pc:docMk/>
            <pc:sldMk cId="474660425" sldId="279"/>
            <ac:spMk id="12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33:26.826" v="3151" actId="26606"/>
          <ac:spMkLst>
            <pc:docMk/>
            <pc:sldMk cId="474660425" sldId="279"/>
            <ac:spMk id="13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3:26.826" v="3151" actId="26606"/>
          <ac:spMkLst>
            <pc:docMk/>
            <pc:sldMk cId="474660425" sldId="279"/>
            <ac:spMk id="14" creationId="{3B272257-593A-402F-88FA-F1DECD9E3FC4}"/>
          </ac:spMkLst>
        </pc:spChg>
        <pc:spChg chg="add">
          <ac:chgData name="Colin Bryant" userId="e5f2174700f39853" providerId="LiveId" clId="{B95841E5-3703-43DE-A12F-105B1ED86EFA}" dt="2022-03-18T06:33:26.834" v="3152" actId="26606"/>
          <ac:spMkLst>
            <pc:docMk/>
            <pc:sldMk cId="474660425" sldId="279"/>
            <ac:spMk id="16" creationId="{84136905-015B-4510-B514-027CBA846BD6}"/>
          </ac:spMkLst>
        </pc:spChg>
        <pc:picChg chg="add mod">
          <ac:chgData name="Colin Bryant" userId="e5f2174700f39853" providerId="LiveId" clId="{B95841E5-3703-43DE-A12F-105B1ED86EFA}" dt="2022-03-18T06:33:26.834" v="3152" actId="26606"/>
          <ac:picMkLst>
            <pc:docMk/>
            <pc:sldMk cId="474660425" sldId="279"/>
            <ac:picMk id="5" creationId="{DE4D8FAE-791F-4160-9400-76AF270F9E61}"/>
          </ac:picMkLst>
        </pc:picChg>
      </pc:sldChg>
      <pc:sldChg chg="addSp delSp modSp new mod setBg">
        <pc:chgData name="Colin Bryant" userId="e5f2174700f39853" providerId="LiveId" clId="{B95841E5-3703-43DE-A12F-105B1ED86EFA}" dt="2022-03-18T06:35:49.187" v="3257" actId="11"/>
        <pc:sldMkLst>
          <pc:docMk/>
          <pc:sldMk cId="1324937395" sldId="280"/>
        </pc:sldMkLst>
        <pc:spChg chg="mod">
          <ac:chgData name="Colin Bryant" userId="e5f2174700f39853" providerId="LiveId" clId="{B95841E5-3703-43DE-A12F-105B1ED86EFA}" dt="2022-03-18T06:35:38.814" v="3255" actId="26606"/>
          <ac:spMkLst>
            <pc:docMk/>
            <pc:sldMk cId="1324937395" sldId="280"/>
            <ac:spMk id="2" creationId="{42E360A8-5783-4F24-86E0-36B3D22E4088}"/>
          </ac:spMkLst>
        </pc:spChg>
        <pc:spChg chg="mod ord">
          <ac:chgData name="Colin Bryant" userId="e5f2174700f39853" providerId="LiveId" clId="{B95841E5-3703-43DE-A12F-105B1ED86EFA}" dt="2022-03-18T06:35:49.187" v="3257" actId="11"/>
          <ac:spMkLst>
            <pc:docMk/>
            <pc:sldMk cId="1324937395" sldId="280"/>
            <ac:spMk id="3" creationId="{EC56BE45-C580-4CDA-A2D2-47CB7A53893B}"/>
          </ac:spMkLst>
        </pc:spChg>
        <pc:spChg chg="add del">
          <ac:chgData name="Colin Bryant" userId="e5f2174700f39853" providerId="LiveId" clId="{B95841E5-3703-43DE-A12F-105B1ED86EFA}" dt="2022-03-18T06:35:26.467" v="3244" actId="26606"/>
          <ac:spMkLst>
            <pc:docMk/>
            <pc:sldMk cId="1324937395" sldId="280"/>
            <ac:spMk id="10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6:35:26.467" v="3244" actId="26606"/>
          <ac:spMkLst>
            <pc:docMk/>
            <pc:sldMk cId="1324937395" sldId="280"/>
            <ac:spMk id="12" creationId="{9B45BA4C-9B54-4496-821F-9E0985CA984D}"/>
          </ac:spMkLst>
        </pc:spChg>
        <pc:spChg chg="add del">
          <ac:chgData name="Colin Bryant" userId="e5f2174700f39853" providerId="LiveId" clId="{B95841E5-3703-43DE-A12F-105B1ED86EFA}" dt="2022-03-18T06:35:28.154" v="3246" actId="26606"/>
          <ac:spMkLst>
            <pc:docMk/>
            <pc:sldMk cId="1324937395" sldId="280"/>
            <ac:spMk id="14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5:30.140" v="3248" actId="26606"/>
          <ac:spMkLst>
            <pc:docMk/>
            <pc:sldMk cId="1324937395" sldId="280"/>
            <ac:spMk id="16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6:35:30.140" v="3248" actId="26606"/>
          <ac:spMkLst>
            <pc:docMk/>
            <pc:sldMk cId="1324937395" sldId="280"/>
            <ac:spMk id="17" creationId="{9B45BA4C-9B54-4496-821F-9E0985CA984D}"/>
          </ac:spMkLst>
        </pc:spChg>
        <pc:spChg chg="add del">
          <ac:chgData name="Colin Bryant" userId="e5f2174700f39853" providerId="LiveId" clId="{B95841E5-3703-43DE-A12F-105B1ED86EFA}" dt="2022-03-18T06:35:33.540" v="3250" actId="26606"/>
          <ac:spMkLst>
            <pc:docMk/>
            <pc:sldMk cId="1324937395" sldId="280"/>
            <ac:spMk id="19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5:35.983" v="3252" actId="26606"/>
          <ac:spMkLst>
            <pc:docMk/>
            <pc:sldMk cId="1324937395" sldId="280"/>
            <ac:spMk id="21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6:35:35.983" v="3252" actId="26606"/>
          <ac:spMkLst>
            <pc:docMk/>
            <pc:sldMk cId="1324937395" sldId="280"/>
            <ac:spMk id="22" creationId="{ADFFAB7E-4788-405E-A4D8-B6644AE463BE}"/>
          </ac:spMkLst>
        </pc:spChg>
        <pc:spChg chg="add del">
          <ac:chgData name="Colin Bryant" userId="e5f2174700f39853" providerId="LiveId" clId="{B95841E5-3703-43DE-A12F-105B1ED86EFA}" dt="2022-03-18T06:35:35.983" v="3252" actId="26606"/>
          <ac:spMkLst>
            <pc:docMk/>
            <pc:sldMk cId="1324937395" sldId="280"/>
            <ac:spMk id="23" creationId="{A9F985A2-1334-4D86-97FF-10FE78059FE5}"/>
          </ac:spMkLst>
        </pc:spChg>
        <pc:spChg chg="add del">
          <ac:chgData name="Colin Bryant" userId="e5f2174700f39853" providerId="LiveId" clId="{B95841E5-3703-43DE-A12F-105B1ED86EFA}" dt="2022-03-18T06:35:35.983" v="3252" actId="26606"/>
          <ac:spMkLst>
            <pc:docMk/>
            <pc:sldMk cId="1324937395" sldId="280"/>
            <ac:spMk id="24" creationId="{611151DD-A4A6-4DD2-B74D-ECEC523EEE68}"/>
          </ac:spMkLst>
        </pc:spChg>
        <pc:spChg chg="add del">
          <ac:chgData name="Colin Bryant" userId="e5f2174700f39853" providerId="LiveId" clId="{B95841E5-3703-43DE-A12F-105B1ED86EFA}" dt="2022-03-18T06:35:38.802" v="3254" actId="26606"/>
          <ac:spMkLst>
            <pc:docMk/>
            <pc:sldMk cId="1324937395" sldId="280"/>
            <ac:spMk id="26" creationId="{49306479-8C4D-4E4A-A330-DFC80A8A01BE}"/>
          </ac:spMkLst>
        </pc:spChg>
        <pc:spChg chg="add del">
          <ac:chgData name="Colin Bryant" userId="e5f2174700f39853" providerId="LiveId" clId="{B95841E5-3703-43DE-A12F-105B1ED86EFA}" dt="2022-03-18T06:35:38.802" v="3254" actId="26606"/>
          <ac:spMkLst>
            <pc:docMk/>
            <pc:sldMk cId="1324937395" sldId="280"/>
            <ac:spMk id="27" creationId="{9B45BA4C-9B54-4496-821F-9E0985CA984D}"/>
          </ac:spMkLst>
        </pc:spChg>
        <pc:spChg chg="add del">
          <ac:chgData name="Colin Bryant" userId="e5f2174700f39853" providerId="LiveId" clId="{B95841E5-3703-43DE-A12F-105B1ED86EFA}" dt="2022-03-18T06:35:38.802" v="3254" actId="26606"/>
          <ac:spMkLst>
            <pc:docMk/>
            <pc:sldMk cId="1324937395" sldId="280"/>
            <ac:spMk id="28" creationId="{85E1BB9D-FAFF-4C3E-9E44-13F8FBABCD62}"/>
          </ac:spMkLst>
        </pc:spChg>
        <pc:spChg chg="add del">
          <ac:chgData name="Colin Bryant" userId="e5f2174700f39853" providerId="LiveId" clId="{B95841E5-3703-43DE-A12F-105B1ED86EFA}" dt="2022-03-18T06:35:38.802" v="3254" actId="26606"/>
          <ac:spMkLst>
            <pc:docMk/>
            <pc:sldMk cId="1324937395" sldId="280"/>
            <ac:spMk id="29" creationId="{05B437B7-8977-4FCB-A046-84E7F8E29408}"/>
          </ac:spMkLst>
        </pc:spChg>
        <pc:spChg chg="add">
          <ac:chgData name="Colin Bryant" userId="e5f2174700f39853" providerId="LiveId" clId="{B95841E5-3703-43DE-A12F-105B1ED86EFA}" dt="2022-03-18T06:35:38.814" v="3255" actId="26606"/>
          <ac:spMkLst>
            <pc:docMk/>
            <pc:sldMk cId="1324937395" sldId="280"/>
            <ac:spMk id="31" creationId="{49306479-8C4D-4E4A-A330-DFC80A8A01BE}"/>
          </ac:spMkLst>
        </pc:spChg>
        <pc:spChg chg="add">
          <ac:chgData name="Colin Bryant" userId="e5f2174700f39853" providerId="LiveId" clId="{B95841E5-3703-43DE-A12F-105B1ED86EFA}" dt="2022-03-18T06:35:38.814" v="3255" actId="26606"/>
          <ac:spMkLst>
            <pc:docMk/>
            <pc:sldMk cId="1324937395" sldId="280"/>
            <ac:spMk id="32" creationId="{ADFFAB7E-4788-405E-A4D8-B6644AE463BE}"/>
          </ac:spMkLst>
        </pc:spChg>
        <pc:spChg chg="add">
          <ac:chgData name="Colin Bryant" userId="e5f2174700f39853" providerId="LiveId" clId="{B95841E5-3703-43DE-A12F-105B1ED86EFA}" dt="2022-03-18T06:35:38.814" v="3255" actId="26606"/>
          <ac:spMkLst>
            <pc:docMk/>
            <pc:sldMk cId="1324937395" sldId="280"/>
            <ac:spMk id="33" creationId="{A9F985A2-1334-4D86-97FF-10FE78059FE5}"/>
          </ac:spMkLst>
        </pc:spChg>
        <pc:spChg chg="add">
          <ac:chgData name="Colin Bryant" userId="e5f2174700f39853" providerId="LiveId" clId="{B95841E5-3703-43DE-A12F-105B1ED86EFA}" dt="2022-03-18T06:35:38.814" v="3255" actId="26606"/>
          <ac:spMkLst>
            <pc:docMk/>
            <pc:sldMk cId="1324937395" sldId="280"/>
            <ac:spMk id="34" creationId="{611151DD-A4A6-4DD2-B74D-ECEC523EEE68}"/>
          </ac:spMkLst>
        </pc:spChg>
        <pc:picChg chg="add mod">
          <ac:chgData name="Colin Bryant" userId="e5f2174700f39853" providerId="LiveId" clId="{B95841E5-3703-43DE-A12F-105B1ED86EFA}" dt="2022-03-18T06:35:38.814" v="3255" actId="26606"/>
          <ac:picMkLst>
            <pc:docMk/>
            <pc:sldMk cId="1324937395" sldId="280"/>
            <ac:picMk id="5" creationId="{5218258C-EC8E-4AED-BC13-8D00F6F4D846}"/>
          </ac:picMkLst>
        </pc:picChg>
      </pc:sldChg>
      <pc:sldChg chg="addSp delSp modSp new mod setBg">
        <pc:chgData name="Colin Bryant" userId="e5f2174700f39853" providerId="LiveId" clId="{B95841E5-3703-43DE-A12F-105B1ED86EFA}" dt="2022-03-18T06:38:33.572" v="3543" actId="26606"/>
        <pc:sldMkLst>
          <pc:docMk/>
          <pc:sldMk cId="3920331093" sldId="281"/>
        </pc:sldMkLst>
        <pc:spChg chg="mod">
          <ac:chgData name="Colin Bryant" userId="e5f2174700f39853" providerId="LiveId" clId="{B95841E5-3703-43DE-A12F-105B1ED86EFA}" dt="2022-03-18T06:38:33.572" v="3543" actId="26606"/>
          <ac:spMkLst>
            <pc:docMk/>
            <pc:sldMk cId="3920331093" sldId="281"/>
            <ac:spMk id="2" creationId="{2DD69753-DFE7-44BA-9F8E-21D3A46E24A3}"/>
          </ac:spMkLst>
        </pc:spChg>
        <pc:spChg chg="mod ord">
          <ac:chgData name="Colin Bryant" userId="e5f2174700f39853" providerId="LiveId" clId="{B95841E5-3703-43DE-A12F-105B1ED86EFA}" dt="2022-03-18T06:38:33.572" v="3543" actId="26606"/>
          <ac:spMkLst>
            <pc:docMk/>
            <pc:sldMk cId="3920331093" sldId="281"/>
            <ac:spMk id="3" creationId="{40C974E9-DC3E-4884-AD6C-6BF1900E1CBE}"/>
          </ac:spMkLst>
        </pc:spChg>
        <pc:spChg chg="add del">
          <ac:chgData name="Colin Bryant" userId="e5f2174700f39853" providerId="LiveId" clId="{B95841E5-3703-43DE-A12F-105B1ED86EFA}" dt="2022-03-18T06:38:20.897" v="3536" actId="26606"/>
          <ac:spMkLst>
            <pc:docMk/>
            <pc:sldMk cId="3920331093" sldId="281"/>
            <ac:spMk id="1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8:20.897" v="3536" actId="26606"/>
          <ac:spMkLst>
            <pc:docMk/>
            <pc:sldMk cId="3920331093" sldId="281"/>
            <ac:spMk id="12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38:20.897" v="3536" actId="26606"/>
          <ac:spMkLst>
            <pc:docMk/>
            <pc:sldMk cId="3920331093" sldId="281"/>
            <ac:spMk id="14" creationId="{867738BA-6281-40B8-B775-410D49E724D0}"/>
          </ac:spMkLst>
        </pc:spChg>
        <pc:spChg chg="add del">
          <ac:chgData name="Colin Bryant" userId="e5f2174700f39853" providerId="LiveId" clId="{B95841E5-3703-43DE-A12F-105B1ED86EFA}" dt="2022-03-18T06:38:26.614" v="3538" actId="26606"/>
          <ac:spMkLst>
            <pc:docMk/>
            <pc:sldMk cId="3920331093" sldId="281"/>
            <ac:spMk id="16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8:26.614" v="3538" actId="26606"/>
          <ac:spMkLst>
            <pc:docMk/>
            <pc:sldMk cId="3920331093" sldId="281"/>
            <ac:spMk id="17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38:26.614" v="3538" actId="26606"/>
          <ac:spMkLst>
            <pc:docMk/>
            <pc:sldMk cId="3920331093" sldId="281"/>
            <ac:spMk id="18" creationId="{18E670AF-873F-44DB-9862-796E652EECDB}"/>
          </ac:spMkLst>
        </pc:spChg>
        <pc:spChg chg="add del">
          <ac:chgData name="Colin Bryant" userId="e5f2174700f39853" providerId="LiveId" clId="{B95841E5-3703-43DE-A12F-105B1ED86EFA}" dt="2022-03-18T06:38:30.031" v="3540" actId="26606"/>
          <ac:spMkLst>
            <pc:docMk/>
            <pc:sldMk cId="3920331093" sldId="281"/>
            <ac:spMk id="20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8:33.560" v="3542" actId="26606"/>
          <ac:spMkLst>
            <pc:docMk/>
            <pc:sldMk cId="3920331093" sldId="281"/>
            <ac:spMk id="22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38:33.560" v="3542" actId="26606"/>
          <ac:spMkLst>
            <pc:docMk/>
            <pc:sldMk cId="3920331093" sldId="281"/>
            <ac:spMk id="23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38:33.560" v="3542" actId="26606"/>
          <ac:spMkLst>
            <pc:docMk/>
            <pc:sldMk cId="3920331093" sldId="281"/>
            <ac:spMk id="24" creationId="{DB667490-DB81-488B-B0E9-A2D13C48B92B}"/>
          </ac:spMkLst>
        </pc:spChg>
        <pc:spChg chg="add">
          <ac:chgData name="Colin Bryant" userId="e5f2174700f39853" providerId="LiveId" clId="{B95841E5-3703-43DE-A12F-105B1ED86EFA}" dt="2022-03-18T06:38:33.572" v="3543" actId="26606"/>
          <ac:spMkLst>
            <pc:docMk/>
            <pc:sldMk cId="3920331093" sldId="281"/>
            <ac:spMk id="26" creationId="{84136905-015B-4510-B514-027CBA846BD6}"/>
          </ac:spMkLst>
        </pc:spChg>
        <pc:spChg chg="add">
          <ac:chgData name="Colin Bryant" userId="e5f2174700f39853" providerId="LiveId" clId="{B95841E5-3703-43DE-A12F-105B1ED86EFA}" dt="2022-03-18T06:38:33.572" v="3543" actId="26606"/>
          <ac:spMkLst>
            <pc:docMk/>
            <pc:sldMk cId="3920331093" sldId="281"/>
            <ac:spMk id="27" creationId="{36CD0F97-2E5B-4E84-8544-EB24DED10446}"/>
          </ac:spMkLst>
        </pc:spChg>
        <pc:spChg chg="add">
          <ac:chgData name="Colin Bryant" userId="e5f2174700f39853" providerId="LiveId" clId="{B95841E5-3703-43DE-A12F-105B1ED86EFA}" dt="2022-03-18T06:38:33.572" v="3543" actId="26606"/>
          <ac:spMkLst>
            <pc:docMk/>
            <pc:sldMk cId="3920331093" sldId="281"/>
            <ac:spMk id="28" creationId="{18E670AF-873F-44DB-9862-796E652EECDB}"/>
          </ac:spMkLst>
        </pc:spChg>
        <pc:picChg chg="add mod">
          <ac:chgData name="Colin Bryant" userId="e5f2174700f39853" providerId="LiveId" clId="{B95841E5-3703-43DE-A12F-105B1ED86EFA}" dt="2022-03-18T06:38:33.572" v="3543" actId="26606"/>
          <ac:picMkLst>
            <pc:docMk/>
            <pc:sldMk cId="3920331093" sldId="281"/>
            <ac:picMk id="5" creationId="{FDDA838B-DD88-4FB3-8B26-70488970FC6F}"/>
          </ac:picMkLst>
        </pc:picChg>
      </pc:sldChg>
      <pc:sldChg chg="addSp delSp modSp new mod setBg">
        <pc:chgData name="Colin Bryant" userId="e5f2174700f39853" providerId="LiveId" clId="{B95841E5-3703-43DE-A12F-105B1ED86EFA}" dt="2022-03-18T06:48:32.357" v="3816" actId="26606"/>
        <pc:sldMkLst>
          <pc:docMk/>
          <pc:sldMk cId="107394211" sldId="282"/>
        </pc:sldMkLst>
        <pc:spChg chg="mod ord">
          <ac:chgData name="Colin Bryant" userId="e5f2174700f39853" providerId="LiveId" clId="{B95841E5-3703-43DE-A12F-105B1ED86EFA}" dt="2022-03-18T06:48:32.357" v="3816" actId="26606"/>
          <ac:spMkLst>
            <pc:docMk/>
            <pc:sldMk cId="107394211" sldId="282"/>
            <ac:spMk id="2" creationId="{AC1A7A13-9761-4486-83CA-4FB51972EA27}"/>
          </ac:spMkLst>
        </pc:spChg>
        <pc:spChg chg="del">
          <ac:chgData name="Colin Bryant" userId="e5f2174700f39853" providerId="LiveId" clId="{B95841E5-3703-43DE-A12F-105B1ED86EFA}" dt="2022-03-18T06:48:29.044" v="3815" actId="22"/>
          <ac:spMkLst>
            <pc:docMk/>
            <pc:sldMk cId="107394211" sldId="282"/>
            <ac:spMk id="3" creationId="{4AC23712-E305-42B0-BCB0-6334F39FF2DC}"/>
          </ac:spMkLst>
        </pc:spChg>
        <pc:spChg chg="add">
          <ac:chgData name="Colin Bryant" userId="e5f2174700f39853" providerId="LiveId" clId="{B95841E5-3703-43DE-A12F-105B1ED86EFA}" dt="2022-03-18T06:48:32.357" v="3816" actId="26606"/>
          <ac:spMkLst>
            <pc:docMk/>
            <pc:sldMk cId="107394211" sldId="282"/>
            <ac:spMk id="10" creationId="{49306479-8C4D-4E4A-A330-DFC80A8A01BE}"/>
          </ac:spMkLst>
        </pc:spChg>
        <pc:spChg chg="add">
          <ac:chgData name="Colin Bryant" userId="e5f2174700f39853" providerId="LiveId" clId="{B95841E5-3703-43DE-A12F-105B1ED86EFA}" dt="2022-03-18T06:48:32.357" v="3816" actId="26606"/>
          <ac:spMkLst>
            <pc:docMk/>
            <pc:sldMk cId="107394211" sldId="282"/>
            <ac:spMk id="12" creationId="{220E33D0-A190-4F8A-9DB6-C531C95CA02D}"/>
          </ac:spMkLst>
        </pc:spChg>
        <pc:spChg chg="add">
          <ac:chgData name="Colin Bryant" userId="e5f2174700f39853" providerId="LiveId" clId="{B95841E5-3703-43DE-A12F-105B1ED86EFA}" dt="2022-03-18T06:48:32.357" v="3816" actId="26606"/>
          <ac:spMkLst>
            <pc:docMk/>
            <pc:sldMk cId="107394211" sldId="282"/>
            <ac:spMk id="14" creationId="{9C982AD0-6B29-4C72-8F4E-229BAA86C4DE}"/>
          </ac:spMkLst>
        </pc:spChg>
        <pc:picChg chg="add mod ord">
          <ac:chgData name="Colin Bryant" userId="e5f2174700f39853" providerId="LiveId" clId="{B95841E5-3703-43DE-A12F-105B1ED86EFA}" dt="2022-03-18T06:48:32.357" v="3816" actId="26606"/>
          <ac:picMkLst>
            <pc:docMk/>
            <pc:sldMk cId="107394211" sldId="282"/>
            <ac:picMk id="5" creationId="{F3F223E6-2870-4042-86E0-E5A9E896F227}"/>
          </ac:picMkLst>
        </pc:picChg>
      </pc:sldChg>
      <pc:sldChg chg="addSp delSp modSp add mod">
        <pc:chgData name="Colin Bryant" userId="e5f2174700f39853" providerId="LiveId" clId="{B95841E5-3703-43DE-A12F-105B1ED86EFA}" dt="2022-03-18T07:04:16.492" v="3900"/>
        <pc:sldMkLst>
          <pc:docMk/>
          <pc:sldMk cId="3856605825" sldId="283"/>
        </pc:sldMkLst>
        <pc:spChg chg="mod">
          <ac:chgData name="Colin Bryant" userId="e5f2174700f39853" providerId="LiveId" clId="{B95841E5-3703-43DE-A12F-105B1ED86EFA}" dt="2022-03-18T06:40:25.970" v="3813" actId="26606"/>
          <ac:spMkLst>
            <pc:docMk/>
            <pc:sldMk cId="3856605825" sldId="283"/>
            <ac:spMk id="2" creationId="{2DD69753-DFE7-44BA-9F8E-21D3A46E24A3}"/>
          </ac:spMkLst>
        </pc:spChg>
        <pc:spChg chg="mod ord">
          <ac:chgData name="Colin Bryant" userId="e5f2174700f39853" providerId="LiveId" clId="{B95841E5-3703-43DE-A12F-105B1ED86EFA}" dt="2022-03-18T06:57:42.068" v="3898" actId="20577"/>
          <ac:spMkLst>
            <pc:docMk/>
            <pc:sldMk cId="3856605825" sldId="283"/>
            <ac:spMk id="3" creationId="{40C974E9-DC3E-4884-AD6C-6BF1900E1CBE}"/>
          </ac:spMkLst>
        </pc:spChg>
        <pc:spChg chg="add del">
          <ac:chgData name="Colin Bryant" userId="e5f2174700f39853" providerId="LiveId" clId="{B95841E5-3703-43DE-A12F-105B1ED86EFA}" dt="2022-03-18T06:40:25.978" v="3814" actId="26606"/>
          <ac:spMkLst>
            <pc:docMk/>
            <pc:sldMk cId="3856605825" sldId="283"/>
            <ac:spMk id="26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40:25.978" v="3814" actId="26606"/>
          <ac:spMkLst>
            <pc:docMk/>
            <pc:sldMk cId="3856605825" sldId="283"/>
            <ac:spMk id="27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40:25.978" v="3814" actId="26606"/>
          <ac:spMkLst>
            <pc:docMk/>
            <pc:sldMk cId="3856605825" sldId="283"/>
            <ac:spMk id="28" creationId="{18E670AF-873F-44DB-9862-796E652EECDB}"/>
          </ac:spMkLst>
        </pc:spChg>
        <pc:spChg chg="add del">
          <ac:chgData name="Colin Bryant" userId="e5f2174700f39853" providerId="LiveId" clId="{B95841E5-3703-43DE-A12F-105B1ED86EFA}" dt="2022-03-18T06:40:25.970" v="3813" actId="26606"/>
          <ac:spMkLst>
            <pc:docMk/>
            <pc:sldMk cId="3856605825" sldId="283"/>
            <ac:spMk id="33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6:40:25.970" v="3813" actId="26606"/>
          <ac:spMkLst>
            <pc:docMk/>
            <pc:sldMk cId="3856605825" sldId="283"/>
            <ac:spMk id="35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6:40:25.970" v="3813" actId="26606"/>
          <ac:spMkLst>
            <pc:docMk/>
            <pc:sldMk cId="3856605825" sldId="283"/>
            <ac:spMk id="37" creationId="{EF37EE88-E359-4E69-A072-9959A84E1110}"/>
          </ac:spMkLst>
        </pc:spChg>
        <pc:spChg chg="add">
          <ac:chgData name="Colin Bryant" userId="e5f2174700f39853" providerId="LiveId" clId="{B95841E5-3703-43DE-A12F-105B1ED86EFA}" dt="2022-03-18T06:40:25.978" v="3814" actId="26606"/>
          <ac:spMkLst>
            <pc:docMk/>
            <pc:sldMk cId="3856605825" sldId="283"/>
            <ac:spMk id="39" creationId="{84136905-015B-4510-B514-027CBA846BD6}"/>
          </ac:spMkLst>
        </pc:spChg>
        <pc:spChg chg="add">
          <ac:chgData name="Colin Bryant" userId="e5f2174700f39853" providerId="LiveId" clId="{B95841E5-3703-43DE-A12F-105B1ED86EFA}" dt="2022-03-18T06:40:25.978" v="3814" actId="26606"/>
          <ac:spMkLst>
            <pc:docMk/>
            <pc:sldMk cId="3856605825" sldId="283"/>
            <ac:spMk id="40" creationId="{36CD0F97-2E5B-4E84-8544-EB24DED10446}"/>
          </ac:spMkLst>
        </pc:spChg>
        <pc:spChg chg="add">
          <ac:chgData name="Colin Bryant" userId="e5f2174700f39853" providerId="LiveId" clId="{B95841E5-3703-43DE-A12F-105B1ED86EFA}" dt="2022-03-18T06:40:25.978" v="3814" actId="26606"/>
          <ac:spMkLst>
            <pc:docMk/>
            <pc:sldMk cId="3856605825" sldId="283"/>
            <ac:spMk id="41" creationId="{867738BA-6281-40B8-B775-410D49E724D0}"/>
          </ac:spMkLst>
        </pc:spChg>
        <pc:picChg chg="del">
          <ac:chgData name="Colin Bryant" userId="e5f2174700f39853" providerId="LiveId" clId="{B95841E5-3703-43DE-A12F-105B1ED86EFA}" dt="2022-03-18T06:40:09.363" v="3810" actId="478"/>
          <ac:picMkLst>
            <pc:docMk/>
            <pc:sldMk cId="3856605825" sldId="283"/>
            <ac:picMk id="5" creationId="{FDDA838B-DD88-4FB3-8B26-70488970FC6F}"/>
          </ac:picMkLst>
        </pc:picChg>
        <pc:picChg chg="add mod">
          <ac:chgData name="Colin Bryant" userId="e5f2174700f39853" providerId="LiveId" clId="{B95841E5-3703-43DE-A12F-105B1ED86EFA}" dt="2022-03-18T06:40:25.978" v="3814" actId="26606"/>
          <ac:picMkLst>
            <pc:docMk/>
            <pc:sldMk cId="3856605825" sldId="283"/>
            <ac:picMk id="6" creationId="{1AD0AC1D-E779-4ED3-8AFB-50E82FAF2B47}"/>
          </ac:picMkLst>
        </pc:picChg>
        <pc:picChg chg="add del mod">
          <ac:chgData name="Colin Bryant" userId="e5f2174700f39853" providerId="LiveId" clId="{B95841E5-3703-43DE-A12F-105B1ED86EFA}" dt="2022-03-18T07:04:16.492" v="3900"/>
          <ac:picMkLst>
            <pc:docMk/>
            <pc:sldMk cId="3856605825" sldId="283"/>
            <ac:picMk id="16" creationId="{A44EA7F0-B98B-4220-9DFE-63B0DC7B595A}"/>
          </ac:picMkLst>
        </pc:picChg>
      </pc:sldChg>
      <pc:sldChg chg="addSp delSp modSp new mod setBg modClrScheme chgLayout">
        <pc:chgData name="Colin Bryant" userId="e5f2174700f39853" providerId="LiveId" clId="{B95841E5-3703-43DE-A12F-105B1ED86EFA}" dt="2022-03-18T07:21:56.252" v="4267" actId="27636"/>
        <pc:sldMkLst>
          <pc:docMk/>
          <pc:sldMk cId="109463713" sldId="284"/>
        </pc:sldMkLst>
        <pc:spChg chg="del mod ord">
          <ac:chgData name="Colin Bryant" userId="e5f2174700f39853" providerId="LiveId" clId="{B95841E5-3703-43DE-A12F-105B1ED86EFA}" dt="2022-03-18T07:19:26.330" v="4226" actId="700"/>
          <ac:spMkLst>
            <pc:docMk/>
            <pc:sldMk cId="109463713" sldId="284"/>
            <ac:spMk id="2" creationId="{B8B2DEDC-9D23-41BA-BEF1-A47FB59B004A}"/>
          </ac:spMkLst>
        </pc:spChg>
        <pc:spChg chg="del mod ord">
          <ac:chgData name="Colin Bryant" userId="e5f2174700f39853" providerId="LiveId" clId="{B95841E5-3703-43DE-A12F-105B1ED86EFA}" dt="2022-03-18T07:19:26.330" v="4226" actId="700"/>
          <ac:spMkLst>
            <pc:docMk/>
            <pc:sldMk cId="109463713" sldId="284"/>
            <ac:spMk id="3" creationId="{27D8D5C7-8075-4070-8B02-8BDA3AF748B3}"/>
          </ac:spMkLst>
        </pc:spChg>
        <pc:spChg chg="add mod ord">
          <ac:chgData name="Colin Bryant" userId="e5f2174700f39853" providerId="LiveId" clId="{B95841E5-3703-43DE-A12F-105B1ED86EFA}" dt="2022-03-18T07:21:39.833" v="4254" actId="26606"/>
          <ac:spMkLst>
            <pc:docMk/>
            <pc:sldMk cId="109463713" sldId="284"/>
            <ac:spMk id="4" creationId="{B583C33C-24C5-48E0-8943-E80FA6397C17}"/>
          </ac:spMkLst>
        </pc:spChg>
        <pc:spChg chg="add mod ord">
          <ac:chgData name="Colin Bryant" userId="e5f2174700f39853" providerId="LiveId" clId="{B95841E5-3703-43DE-A12F-105B1ED86EFA}" dt="2022-03-18T07:21:56.252" v="4267" actId="27636"/>
          <ac:spMkLst>
            <pc:docMk/>
            <pc:sldMk cId="109463713" sldId="284"/>
            <ac:spMk id="5" creationId="{662AC6FD-A837-4009-A90C-2723F886D5D7}"/>
          </ac:spMkLst>
        </pc:spChg>
        <pc:spChg chg="add del">
          <ac:chgData name="Colin Bryant" userId="e5f2174700f39853" providerId="LiveId" clId="{B95841E5-3703-43DE-A12F-105B1ED86EFA}" dt="2022-03-18T07:21:30.551" v="4247" actId="26606"/>
          <ac:spMkLst>
            <pc:docMk/>
            <pc:sldMk cId="109463713" sldId="284"/>
            <ac:spMk id="11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21:32.059" v="4249" actId="26606"/>
          <ac:spMkLst>
            <pc:docMk/>
            <pc:sldMk cId="109463713" sldId="284"/>
            <ac:spMk id="13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7:21:32.059" v="4249" actId="26606"/>
          <ac:spMkLst>
            <pc:docMk/>
            <pc:sldMk cId="109463713" sldId="284"/>
            <ac:spMk id="14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21:32.059" v="4249" actId="26606"/>
          <ac:spMkLst>
            <pc:docMk/>
            <pc:sldMk cId="109463713" sldId="284"/>
            <ac:spMk id="15" creationId="{EF37EE88-E359-4E69-A072-9959A84E1110}"/>
          </ac:spMkLst>
        </pc:spChg>
        <pc:spChg chg="add del">
          <ac:chgData name="Colin Bryant" userId="e5f2174700f39853" providerId="LiveId" clId="{B95841E5-3703-43DE-A12F-105B1ED86EFA}" dt="2022-03-18T07:21:38.717" v="4251" actId="26606"/>
          <ac:spMkLst>
            <pc:docMk/>
            <pc:sldMk cId="109463713" sldId="284"/>
            <ac:spMk id="18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21:39.799" v="4253" actId="26606"/>
          <ac:spMkLst>
            <pc:docMk/>
            <pc:sldMk cId="109463713" sldId="284"/>
            <ac:spMk id="21" creationId="{84136905-015B-4510-B514-027CBA846BD6}"/>
          </ac:spMkLst>
        </pc:spChg>
        <pc:spChg chg="add del">
          <ac:chgData name="Colin Bryant" userId="e5f2174700f39853" providerId="LiveId" clId="{B95841E5-3703-43DE-A12F-105B1ED86EFA}" dt="2022-03-18T07:21:39.799" v="4253" actId="26606"/>
          <ac:spMkLst>
            <pc:docMk/>
            <pc:sldMk cId="109463713" sldId="284"/>
            <ac:spMk id="22" creationId="{36CD0F97-2E5B-4E84-8544-EB24DED10446}"/>
          </ac:spMkLst>
        </pc:spChg>
        <pc:spChg chg="add del">
          <ac:chgData name="Colin Bryant" userId="e5f2174700f39853" providerId="LiveId" clId="{B95841E5-3703-43DE-A12F-105B1ED86EFA}" dt="2022-03-18T07:21:39.799" v="4253" actId="26606"/>
          <ac:spMkLst>
            <pc:docMk/>
            <pc:sldMk cId="109463713" sldId="284"/>
            <ac:spMk id="23" creationId="{EF37EE88-E359-4E69-A072-9959A84E1110}"/>
          </ac:spMkLst>
        </pc:spChg>
        <pc:spChg chg="add">
          <ac:chgData name="Colin Bryant" userId="e5f2174700f39853" providerId="LiveId" clId="{B95841E5-3703-43DE-A12F-105B1ED86EFA}" dt="2022-03-18T07:21:39.833" v="4254" actId="26606"/>
          <ac:spMkLst>
            <pc:docMk/>
            <pc:sldMk cId="109463713" sldId="284"/>
            <ac:spMk id="26" creationId="{84136905-015B-4510-B514-027CBA846BD6}"/>
          </ac:spMkLst>
        </pc:spChg>
        <pc:picChg chg="add del">
          <ac:chgData name="Colin Bryant" userId="e5f2174700f39853" providerId="LiveId" clId="{B95841E5-3703-43DE-A12F-105B1ED86EFA}" dt="2022-03-18T07:21:30.551" v="4247" actId="26606"/>
          <ac:picMkLst>
            <pc:docMk/>
            <pc:sldMk cId="109463713" sldId="284"/>
            <ac:picMk id="7" creationId="{6E5CFC2C-CA6A-829C-98C2-D7AB298E370C}"/>
          </ac:picMkLst>
        </pc:picChg>
        <pc:picChg chg="add del">
          <ac:chgData name="Colin Bryant" userId="e5f2174700f39853" providerId="LiveId" clId="{B95841E5-3703-43DE-A12F-105B1ED86EFA}" dt="2022-03-18T07:21:32.059" v="4249" actId="26606"/>
          <ac:picMkLst>
            <pc:docMk/>
            <pc:sldMk cId="109463713" sldId="284"/>
            <ac:picMk id="16" creationId="{0748ECEF-3F06-87D2-7E31-0D94AC0A739A}"/>
          </ac:picMkLst>
        </pc:picChg>
        <pc:picChg chg="add del">
          <ac:chgData name="Colin Bryant" userId="e5f2174700f39853" providerId="LiveId" clId="{B95841E5-3703-43DE-A12F-105B1ED86EFA}" dt="2022-03-18T07:21:38.717" v="4251" actId="26606"/>
          <ac:picMkLst>
            <pc:docMk/>
            <pc:sldMk cId="109463713" sldId="284"/>
            <ac:picMk id="19" creationId="{6E5CFC2C-CA6A-829C-98C2-D7AB298E370C}"/>
          </ac:picMkLst>
        </pc:picChg>
        <pc:picChg chg="add del">
          <ac:chgData name="Colin Bryant" userId="e5f2174700f39853" providerId="LiveId" clId="{B95841E5-3703-43DE-A12F-105B1ED86EFA}" dt="2022-03-18T07:21:39.799" v="4253" actId="26606"/>
          <ac:picMkLst>
            <pc:docMk/>
            <pc:sldMk cId="109463713" sldId="284"/>
            <ac:picMk id="24" creationId="{0748ECEF-3F06-87D2-7E31-0D94AC0A739A}"/>
          </ac:picMkLst>
        </pc:picChg>
        <pc:picChg chg="add">
          <ac:chgData name="Colin Bryant" userId="e5f2174700f39853" providerId="LiveId" clId="{B95841E5-3703-43DE-A12F-105B1ED86EFA}" dt="2022-03-18T07:21:39.833" v="4254" actId="26606"/>
          <ac:picMkLst>
            <pc:docMk/>
            <pc:sldMk cId="109463713" sldId="284"/>
            <ac:picMk id="27" creationId="{6E5CFC2C-CA6A-829C-98C2-D7AB298E370C}"/>
          </ac:picMkLst>
        </pc:picChg>
      </pc:sldChg>
      <pc:sldChg chg="add del">
        <pc:chgData name="Colin Bryant" userId="e5f2174700f39853" providerId="LiveId" clId="{B95841E5-3703-43DE-A12F-105B1ED86EFA}" dt="2022-03-18T07:37:47.301" v="4568" actId="2696"/>
        <pc:sldMkLst>
          <pc:docMk/>
          <pc:sldMk cId="1563293597" sldId="285"/>
        </pc:sldMkLst>
      </pc:sldChg>
      <pc:sldMasterChg chg="del delSldLayout">
        <pc:chgData name="Colin Bryant" userId="e5f2174700f39853" providerId="LiveId" clId="{B95841E5-3703-43DE-A12F-105B1ED86EFA}" dt="2022-03-18T05:43:42.039" v="103" actId="26606"/>
        <pc:sldMasterMkLst>
          <pc:docMk/>
          <pc:sldMasterMk cId="2813416769" sldId="2147483648"/>
        </pc:sldMasterMkLst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1785348616" sldId="2147483649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1686053121" sldId="2147483650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1644981874" sldId="2147483651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214977740" sldId="2147483652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3501939770" sldId="2147483653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1711826138" sldId="2147483654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716827365" sldId="2147483655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2723222046" sldId="2147483656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3824056523" sldId="2147483657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3816450722" sldId="2147483658"/>
          </pc:sldLayoutMkLst>
        </pc:sldLayoutChg>
        <pc:sldLayoutChg chg="del">
          <pc:chgData name="Colin Bryant" userId="e5f2174700f39853" providerId="LiveId" clId="{B95841E5-3703-43DE-A12F-105B1ED86EFA}" dt="2022-03-18T05:43:42.039" v="103" actId="26606"/>
          <pc:sldLayoutMkLst>
            <pc:docMk/>
            <pc:sldMasterMk cId="2813416769" sldId="2147483648"/>
            <pc:sldLayoutMk cId="1462465210" sldId="2147483659"/>
          </pc:sldLayoutMkLst>
        </pc:sldLayoutChg>
      </pc:sldMasterChg>
      <pc:sldMasterChg chg="add replId addSldLayout">
        <pc:chgData name="Colin Bryant" userId="e5f2174700f39853" providerId="LiveId" clId="{B95841E5-3703-43DE-A12F-105B1ED86EFA}" dt="2022-03-18T05:43:42.039" v="103" actId="26606"/>
        <pc:sldMasterMkLst>
          <pc:docMk/>
          <pc:sldMasterMk cId="1569434939" sldId="2147483660"/>
        </pc:sldMasterMkLst>
        <pc:sldLayoutChg chg="ad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4209557144" sldId="2147483661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2597468492" sldId="2147483662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397319177" sldId="2147483663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3429240384" sldId="2147483664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3092156869" sldId="2147483665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2768042219" sldId="2147483666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1529013349" sldId="2147483667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3554164423" sldId="2147483668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2436769331" sldId="2147483669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2313852239" sldId="2147483670"/>
          </pc:sldLayoutMkLst>
        </pc:sldLayoutChg>
        <pc:sldLayoutChg chg="add replId">
          <pc:chgData name="Colin Bryant" userId="e5f2174700f39853" providerId="LiveId" clId="{B95841E5-3703-43DE-A12F-105B1ED86EFA}" dt="2022-03-18T05:43:42.039" v="103" actId="26606"/>
          <pc:sldLayoutMkLst>
            <pc:docMk/>
            <pc:sldMasterMk cId="1569434939" sldId="2147483660"/>
            <pc:sldLayoutMk cId="1558933785" sldId="2147483671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FA5A8-A824-48FE-AAD4-E57A750E7C74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51E567-303E-41D4-AD6A-5EED58CDD7C2}">
      <dgm:prSet/>
      <dgm:spPr/>
      <dgm:t>
        <a:bodyPr/>
        <a:lstStyle/>
        <a:p>
          <a:r>
            <a:rPr lang="en-US"/>
            <a:t>Log in and Open</a:t>
          </a:r>
        </a:p>
      </dgm:t>
    </dgm:pt>
    <dgm:pt modelId="{61FF6AB3-F9E8-42A5-9111-4D09B712F6BC}" type="parTrans" cxnId="{2E7250AD-EB75-4B4F-9A40-F0F2B5233DD8}">
      <dgm:prSet/>
      <dgm:spPr/>
      <dgm:t>
        <a:bodyPr/>
        <a:lstStyle/>
        <a:p>
          <a:endParaRPr lang="en-US"/>
        </a:p>
      </dgm:t>
    </dgm:pt>
    <dgm:pt modelId="{E156EC35-1592-4125-BBF5-36F5EEBC7399}" type="sibTrans" cxnId="{2E7250AD-EB75-4B4F-9A40-F0F2B5233DD8}">
      <dgm:prSet/>
      <dgm:spPr/>
      <dgm:t>
        <a:bodyPr/>
        <a:lstStyle/>
        <a:p>
          <a:endParaRPr lang="en-US"/>
        </a:p>
      </dgm:t>
    </dgm:pt>
    <dgm:pt modelId="{2CAE438D-5D1A-435C-87B7-753408FA6631}">
      <dgm:prSet custT="1"/>
      <dgm:spPr/>
      <dgm:t>
        <a:bodyPr/>
        <a:lstStyle/>
        <a:p>
          <a:r>
            <a:rPr lang="en-US" sz="2400" dirty="0"/>
            <a:t>Log in and Open chrome</a:t>
          </a:r>
        </a:p>
      </dgm:t>
    </dgm:pt>
    <dgm:pt modelId="{7D02D421-5AEE-4813-B77D-45BBE4DF03DC}" type="parTrans" cxnId="{EACD4020-5CB7-4BFC-A248-AE167A39F5D3}">
      <dgm:prSet/>
      <dgm:spPr/>
      <dgm:t>
        <a:bodyPr/>
        <a:lstStyle/>
        <a:p>
          <a:endParaRPr lang="en-US"/>
        </a:p>
      </dgm:t>
    </dgm:pt>
    <dgm:pt modelId="{7917022E-5441-4A2B-94F3-8D78C5133D7A}" type="sibTrans" cxnId="{EACD4020-5CB7-4BFC-A248-AE167A39F5D3}">
      <dgm:prSet/>
      <dgm:spPr/>
      <dgm:t>
        <a:bodyPr/>
        <a:lstStyle/>
        <a:p>
          <a:endParaRPr lang="en-US"/>
        </a:p>
      </dgm:t>
    </dgm:pt>
    <dgm:pt modelId="{678EC2F7-6407-4945-A6F3-3C6D481C72D4}">
      <dgm:prSet/>
      <dgm:spPr/>
      <dgm:t>
        <a:bodyPr/>
        <a:lstStyle/>
        <a:p>
          <a:r>
            <a:rPr lang="en-US"/>
            <a:t>Search</a:t>
          </a:r>
        </a:p>
      </dgm:t>
    </dgm:pt>
    <dgm:pt modelId="{EF3CD520-CFB6-45E4-B104-D3FAC39EFADA}" type="parTrans" cxnId="{BAEF0ACD-CA18-4341-A3D4-423B606DD663}">
      <dgm:prSet/>
      <dgm:spPr/>
      <dgm:t>
        <a:bodyPr/>
        <a:lstStyle/>
        <a:p>
          <a:endParaRPr lang="en-US"/>
        </a:p>
      </dgm:t>
    </dgm:pt>
    <dgm:pt modelId="{643370B3-5AF0-4585-B12F-F33884508B32}" type="sibTrans" cxnId="{BAEF0ACD-CA18-4341-A3D4-423B606DD663}">
      <dgm:prSet/>
      <dgm:spPr/>
      <dgm:t>
        <a:bodyPr/>
        <a:lstStyle/>
        <a:p>
          <a:endParaRPr lang="en-US"/>
        </a:p>
      </dgm:t>
    </dgm:pt>
    <dgm:pt modelId="{CECDF32E-4EE4-418D-B764-3C86EE65EE77}">
      <dgm:prSet custT="1"/>
      <dgm:spPr/>
      <dgm:t>
        <a:bodyPr/>
        <a:lstStyle/>
        <a:p>
          <a:r>
            <a:rPr lang="en-US" sz="2400"/>
            <a:t>Search for BBC Make Code</a:t>
          </a:r>
        </a:p>
      </dgm:t>
    </dgm:pt>
    <dgm:pt modelId="{8FA4BAFE-A27A-4472-9F99-8B3715CB3D71}" type="parTrans" cxnId="{4D95C369-AD3F-476F-A7BD-BDA70B4D5D7F}">
      <dgm:prSet/>
      <dgm:spPr/>
      <dgm:t>
        <a:bodyPr/>
        <a:lstStyle/>
        <a:p>
          <a:endParaRPr lang="en-US"/>
        </a:p>
      </dgm:t>
    </dgm:pt>
    <dgm:pt modelId="{EA0D0954-858E-473E-9C32-05A57F875A91}" type="sibTrans" cxnId="{4D95C369-AD3F-476F-A7BD-BDA70B4D5D7F}">
      <dgm:prSet/>
      <dgm:spPr/>
      <dgm:t>
        <a:bodyPr/>
        <a:lstStyle/>
        <a:p>
          <a:endParaRPr lang="en-US"/>
        </a:p>
      </dgm:t>
    </dgm:pt>
    <dgm:pt modelId="{7970958C-0FE2-4767-8F10-79D906DD4CC2}">
      <dgm:prSet/>
      <dgm:spPr/>
      <dgm:t>
        <a:bodyPr/>
        <a:lstStyle/>
        <a:p>
          <a:r>
            <a:rPr lang="en-US"/>
            <a:t>Create</a:t>
          </a:r>
        </a:p>
      </dgm:t>
    </dgm:pt>
    <dgm:pt modelId="{59693B17-BE1B-4AEF-BB4B-EC1674319079}" type="parTrans" cxnId="{9F096AC8-0FEA-41AC-B2F6-BD8A459CD34F}">
      <dgm:prSet/>
      <dgm:spPr/>
      <dgm:t>
        <a:bodyPr/>
        <a:lstStyle/>
        <a:p>
          <a:endParaRPr lang="en-US"/>
        </a:p>
      </dgm:t>
    </dgm:pt>
    <dgm:pt modelId="{37F2B417-1632-489F-A034-0DEF9198B705}" type="sibTrans" cxnId="{9F096AC8-0FEA-41AC-B2F6-BD8A459CD34F}">
      <dgm:prSet/>
      <dgm:spPr/>
      <dgm:t>
        <a:bodyPr/>
        <a:lstStyle/>
        <a:p>
          <a:endParaRPr lang="en-US"/>
        </a:p>
      </dgm:t>
    </dgm:pt>
    <dgm:pt modelId="{913F4ADC-8A4D-4DF4-9AAA-8CCB9CF88433}">
      <dgm:prSet custT="1"/>
      <dgm:spPr/>
      <dgm:t>
        <a:bodyPr/>
        <a:lstStyle/>
        <a:p>
          <a:r>
            <a:rPr lang="en-US" sz="2400"/>
            <a:t>Create a new project called : Temp</a:t>
          </a:r>
        </a:p>
      </dgm:t>
    </dgm:pt>
    <dgm:pt modelId="{9CA7977B-2519-4EA2-86B1-EA4E28C68FFE}" type="parTrans" cxnId="{536CA2BC-2466-426E-A96F-E250AF0C9FF9}">
      <dgm:prSet/>
      <dgm:spPr/>
      <dgm:t>
        <a:bodyPr/>
        <a:lstStyle/>
        <a:p>
          <a:endParaRPr lang="en-US"/>
        </a:p>
      </dgm:t>
    </dgm:pt>
    <dgm:pt modelId="{AA630964-7420-4677-B2E6-A0D2F95D2169}" type="sibTrans" cxnId="{536CA2BC-2466-426E-A96F-E250AF0C9FF9}">
      <dgm:prSet/>
      <dgm:spPr/>
      <dgm:t>
        <a:bodyPr/>
        <a:lstStyle/>
        <a:p>
          <a:endParaRPr lang="en-US"/>
        </a:p>
      </dgm:t>
    </dgm:pt>
    <dgm:pt modelId="{27095CE1-B6E2-4822-BE0D-8F96EAF0C2BE}">
      <dgm:prSet/>
      <dgm:spPr/>
      <dgm:t>
        <a:bodyPr/>
        <a:lstStyle/>
        <a:p>
          <a:r>
            <a:rPr lang="en-US"/>
            <a:t>Using</a:t>
          </a:r>
        </a:p>
      </dgm:t>
    </dgm:pt>
    <dgm:pt modelId="{5326799B-4ECB-47F1-A893-7CD67C1E70E4}" type="parTrans" cxnId="{CB33ECF9-AB00-4963-90DB-32B7505743A5}">
      <dgm:prSet/>
      <dgm:spPr/>
      <dgm:t>
        <a:bodyPr/>
        <a:lstStyle/>
        <a:p>
          <a:endParaRPr lang="en-US"/>
        </a:p>
      </dgm:t>
    </dgm:pt>
    <dgm:pt modelId="{1BC1D29D-36AA-42A4-8F65-AE29089F18FB}" type="sibTrans" cxnId="{CB33ECF9-AB00-4963-90DB-32B7505743A5}">
      <dgm:prSet/>
      <dgm:spPr/>
      <dgm:t>
        <a:bodyPr/>
        <a:lstStyle/>
        <a:p>
          <a:endParaRPr lang="en-US"/>
        </a:p>
      </dgm:t>
    </dgm:pt>
    <dgm:pt modelId="{F7E85B07-E9CF-486E-9818-4267A1C91490}">
      <dgm:prSet custT="1"/>
      <dgm:spPr/>
      <dgm:t>
        <a:bodyPr/>
        <a:lstStyle/>
        <a:p>
          <a:r>
            <a:rPr lang="en-US" sz="2400"/>
            <a:t>Using the computer as required, answer the questions in the do now task section. </a:t>
          </a:r>
        </a:p>
      </dgm:t>
    </dgm:pt>
    <dgm:pt modelId="{867D74E4-F6B2-4009-AE16-B92D8AD65CF2}" type="parTrans" cxnId="{63CC674F-F135-415F-80C7-96E91A6122DD}">
      <dgm:prSet/>
      <dgm:spPr/>
      <dgm:t>
        <a:bodyPr/>
        <a:lstStyle/>
        <a:p>
          <a:endParaRPr lang="en-US"/>
        </a:p>
      </dgm:t>
    </dgm:pt>
    <dgm:pt modelId="{47AD9D1C-3621-4EE8-8A5F-6E1A48A8BF2B}" type="sibTrans" cxnId="{63CC674F-F135-415F-80C7-96E91A6122DD}">
      <dgm:prSet/>
      <dgm:spPr/>
      <dgm:t>
        <a:bodyPr/>
        <a:lstStyle/>
        <a:p>
          <a:endParaRPr lang="en-US"/>
        </a:p>
      </dgm:t>
    </dgm:pt>
    <dgm:pt modelId="{4CD85546-A99A-4315-9B22-2C77CF44DF57}" type="pres">
      <dgm:prSet presAssocID="{14BFA5A8-A824-48FE-AAD4-E57A750E7C74}" presName="Name0" presStyleCnt="0">
        <dgm:presLayoutVars>
          <dgm:dir/>
          <dgm:animLvl val="lvl"/>
          <dgm:resizeHandles val="exact"/>
        </dgm:presLayoutVars>
      </dgm:prSet>
      <dgm:spPr/>
    </dgm:pt>
    <dgm:pt modelId="{9C962021-E23F-4D9C-A6A2-BFB81BA9C95A}" type="pres">
      <dgm:prSet presAssocID="{F151E567-303E-41D4-AD6A-5EED58CDD7C2}" presName="linNode" presStyleCnt="0"/>
      <dgm:spPr/>
    </dgm:pt>
    <dgm:pt modelId="{6A0D0CE9-A106-4C1B-B52A-F7A5207307C2}" type="pres">
      <dgm:prSet presAssocID="{F151E567-303E-41D4-AD6A-5EED58CDD7C2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9EBBBAC4-9066-4E9D-A02E-7D3BFC263CAB}" type="pres">
      <dgm:prSet presAssocID="{F151E567-303E-41D4-AD6A-5EED58CDD7C2}" presName="descendantText" presStyleLbl="alignAccFollowNode1" presStyleIdx="0" presStyleCnt="4">
        <dgm:presLayoutVars>
          <dgm:bulletEnabled/>
        </dgm:presLayoutVars>
      </dgm:prSet>
      <dgm:spPr/>
    </dgm:pt>
    <dgm:pt modelId="{C48BB0B0-DC2B-4544-976F-CE493D82D341}" type="pres">
      <dgm:prSet presAssocID="{E156EC35-1592-4125-BBF5-36F5EEBC7399}" presName="sp" presStyleCnt="0"/>
      <dgm:spPr/>
    </dgm:pt>
    <dgm:pt modelId="{B69EED50-ECB0-4C6D-84E9-02CFF10A939A}" type="pres">
      <dgm:prSet presAssocID="{678EC2F7-6407-4945-A6F3-3C6D481C72D4}" presName="linNode" presStyleCnt="0"/>
      <dgm:spPr/>
    </dgm:pt>
    <dgm:pt modelId="{60FA95C1-A7C7-4805-8E57-4D9DBC27727C}" type="pres">
      <dgm:prSet presAssocID="{678EC2F7-6407-4945-A6F3-3C6D481C72D4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A396FA9F-DF07-4F2F-BD16-711AF96B54A7}" type="pres">
      <dgm:prSet presAssocID="{678EC2F7-6407-4945-A6F3-3C6D481C72D4}" presName="descendantText" presStyleLbl="alignAccFollowNode1" presStyleIdx="1" presStyleCnt="4">
        <dgm:presLayoutVars>
          <dgm:bulletEnabled/>
        </dgm:presLayoutVars>
      </dgm:prSet>
      <dgm:spPr/>
    </dgm:pt>
    <dgm:pt modelId="{2D83BFAE-57D0-4A1C-9DC8-5798DF0E1D10}" type="pres">
      <dgm:prSet presAssocID="{643370B3-5AF0-4585-B12F-F33884508B32}" presName="sp" presStyleCnt="0"/>
      <dgm:spPr/>
    </dgm:pt>
    <dgm:pt modelId="{A7334F2B-91E2-411C-9352-B8AC2192AD29}" type="pres">
      <dgm:prSet presAssocID="{7970958C-0FE2-4767-8F10-79D906DD4CC2}" presName="linNode" presStyleCnt="0"/>
      <dgm:spPr/>
    </dgm:pt>
    <dgm:pt modelId="{C1B07E02-EC9C-4326-AD84-0306B3B4793E}" type="pres">
      <dgm:prSet presAssocID="{7970958C-0FE2-4767-8F10-79D906DD4CC2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198A3C87-C513-408D-A8F9-A3D58F2AFE32}" type="pres">
      <dgm:prSet presAssocID="{7970958C-0FE2-4767-8F10-79D906DD4CC2}" presName="descendantText" presStyleLbl="alignAccFollowNode1" presStyleIdx="2" presStyleCnt="4">
        <dgm:presLayoutVars>
          <dgm:bulletEnabled/>
        </dgm:presLayoutVars>
      </dgm:prSet>
      <dgm:spPr/>
    </dgm:pt>
    <dgm:pt modelId="{C43635A9-32B0-43BB-A92A-75C7298FD21D}" type="pres">
      <dgm:prSet presAssocID="{37F2B417-1632-489F-A034-0DEF9198B705}" presName="sp" presStyleCnt="0"/>
      <dgm:spPr/>
    </dgm:pt>
    <dgm:pt modelId="{735FC96D-0AB0-4C4A-A5C4-6413A177B177}" type="pres">
      <dgm:prSet presAssocID="{27095CE1-B6E2-4822-BE0D-8F96EAF0C2BE}" presName="linNode" presStyleCnt="0"/>
      <dgm:spPr/>
    </dgm:pt>
    <dgm:pt modelId="{F061F39A-ABD2-4FEF-B62D-3FDE6C707B5E}" type="pres">
      <dgm:prSet presAssocID="{27095CE1-B6E2-4822-BE0D-8F96EAF0C2BE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01224966-2FFA-4582-8667-13446603AC78}" type="pres">
      <dgm:prSet presAssocID="{27095CE1-B6E2-4822-BE0D-8F96EAF0C2BE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EACD4020-5CB7-4BFC-A248-AE167A39F5D3}" srcId="{F151E567-303E-41D4-AD6A-5EED58CDD7C2}" destId="{2CAE438D-5D1A-435C-87B7-753408FA6631}" srcOrd="0" destOrd="0" parTransId="{7D02D421-5AEE-4813-B77D-45BBE4DF03DC}" sibTransId="{7917022E-5441-4A2B-94F3-8D78C5133D7A}"/>
    <dgm:cxn modelId="{2DA6EF26-4788-4FB3-B984-7F6A0295DB5D}" type="presOf" srcId="{913F4ADC-8A4D-4DF4-9AAA-8CCB9CF88433}" destId="{198A3C87-C513-408D-A8F9-A3D58F2AFE32}" srcOrd="0" destOrd="0" presId="urn:microsoft.com/office/officeart/2016/7/layout/VerticalSolidActionList"/>
    <dgm:cxn modelId="{4D95C369-AD3F-476F-A7BD-BDA70B4D5D7F}" srcId="{678EC2F7-6407-4945-A6F3-3C6D481C72D4}" destId="{CECDF32E-4EE4-418D-B764-3C86EE65EE77}" srcOrd="0" destOrd="0" parTransId="{8FA4BAFE-A27A-4472-9F99-8B3715CB3D71}" sibTransId="{EA0D0954-858E-473E-9C32-05A57F875A91}"/>
    <dgm:cxn modelId="{B2039C6C-30CC-49D7-8895-AA0D344F860F}" type="presOf" srcId="{678EC2F7-6407-4945-A6F3-3C6D481C72D4}" destId="{60FA95C1-A7C7-4805-8E57-4D9DBC27727C}" srcOrd="0" destOrd="0" presId="urn:microsoft.com/office/officeart/2016/7/layout/VerticalSolidActionList"/>
    <dgm:cxn modelId="{63CC674F-F135-415F-80C7-96E91A6122DD}" srcId="{27095CE1-B6E2-4822-BE0D-8F96EAF0C2BE}" destId="{F7E85B07-E9CF-486E-9818-4267A1C91490}" srcOrd="0" destOrd="0" parTransId="{867D74E4-F6B2-4009-AE16-B92D8AD65CF2}" sibTransId="{47AD9D1C-3621-4EE8-8A5F-6E1A48A8BF2B}"/>
    <dgm:cxn modelId="{1B6D2D71-F211-4D05-9F43-B245338E96AF}" type="presOf" srcId="{27095CE1-B6E2-4822-BE0D-8F96EAF0C2BE}" destId="{F061F39A-ABD2-4FEF-B62D-3FDE6C707B5E}" srcOrd="0" destOrd="0" presId="urn:microsoft.com/office/officeart/2016/7/layout/VerticalSolidActionList"/>
    <dgm:cxn modelId="{73B3FA55-0DF6-41AF-B5F4-33B803B36742}" type="presOf" srcId="{CECDF32E-4EE4-418D-B764-3C86EE65EE77}" destId="{A396FA9F-DF07-4F2F-BD16-711AF96B54A7}" srcOrd="0" destOrd="0" presId="urn:microsoft.com/office/officeart/2016/7/layout/VerticalSolidActionList"/>
    <dgm:cxn modelId="{8260F196-3368-4D9F-B320-51544A3FBC50}" type="presOf" srcId="{7970958C-0FE2-4767-8F10-79D906DD4CC2}" destId="{C1B07E02-EC9C-4326-AD84-0306B3B4793E}" srcOrd="0" destOrd="0" presId="urn:microsoft.com/office/officeart/2016/7/layout/VerticalSolidActionList"/>
    <dgm:cxn modelId="{2E7250AD-EB75-4B4F-9A40-F0F2B5233DD8}" srcId="{14BFA5A8-A824-48FE-AAD4-E57A750E7C74}" destId="{F151E567-303E-41D4-AD6A-5EED58CDD7C2}" srcOrd="0" destOrd="0" parTransId="{61FF6AB3-F9E8-42A5-9111-4D09B712F6BC}" sibTransId="{E156EC35-1592-4125-BBF5-36F5EEBC7399}"/>
    <dgm:cxn modelId="{536CA2BC-2466-426E-A96F-E250AF0C9FF9}" srcId="{7970958C-0FE2-4767-8F10-79D906DD4CC2}" destId="{913F4ADC-8A4D-4DF4-9AAA-8CCB9CF88433}" srcOrd="0" destOrd="0" parTransId="{9CA7977B-2519-4EA2-86B1-EA4E28C68FFE}" sibTransId="{AA630964-7420-4677-B2E6-A0D2F95D2169}"/>
    <dgm:cxn modelId="{D5DA27C3-4905-4FEB-89F5-99F178491AD4}" type="presOf" srcId="{2CAE438D-5D1A-435C-87B7-753408FA6631}" destId="{9EBBBAC4-9066-4E9D-A02E-7D3BFC263CAB}" srcOrd="0" destOrd="0" presId="urn:microsoft.com/office/officeart/2016/7/layout/VerticalSolidActionList"/>
    <dgm:cxn modelId="{9F096AC8-0FEA-41AC-B2F6-BD8A459CD34F}" srcId="{14BFA5A8-A824-48FE-AAD4-E57A750E7C74}" destId="{7970958C-0FE2-4767-8F10-79D906DD4CC2}" srcOrd="2" destOrd="0" parTransId="{59693B17-BE1B-4AEF-BB4B-EC1674319079}" sibTransId="{37F2B417-1632-489F-A034-0DEF9198B705}"/>
    <dgm:cxn modelId="{BAEF0ACD-CA18-4341-A3D4-423B606DD663}" srcId="{14BFA5A8-A824-48FE-AAD4-E57A750E7C74}" destId="{678EC2F7-6407-4945-A6F3-3C6D481C72D4}" srcOrd="1" destOrd="0" parTransId="{EF3CD520-CFB6-45E4-B104-D3FAC39EFADA}" sibTransId="{643370B3-5AF0-4585-B12F-F33884508B32}"/>
    <dgm:cxn modelId="{E068C1D0-3F7D-407E-83AB-31193F737E6D}" type="presOf" srcId="{14BFA5A8-A824-48FE-AAD4-E57A750E7C74}" destId="{4CD85546-A99A-4315-9B22-2C77CF44DF57}" srcOrd="0" destOrd="0" presId="urn:microsoft.com/office/officeart/2016/7/layout/VerticalSolidActionList"/>
    <dgm:cxn modelId="{6A53FEDF-5F80-4DA8-A79E-3178199ADE08}" type="presOf" srcId="{F151E567-303E-41D4-AD6A-5EED58CDD7C2}" destId="{6A0D0CE9-A106-4C1B-B52A-F7A5207307C2}" srcOrd="0" destOrd="0" presId="urn:microsoft.com/office/officeart/2016/7/layout/VerticalSolidActionList"/>
    <dgm:cxn modelId="{159146F3-9CCD-4481-9297-E4F5B1CB0457}" type="presOf" srcId="{F7E85B07-E9CF-486E-9818-4267A1C91490}" destId="{01224966-2FFA-4582-8667-13446603AC78}" srcOrd="0" destOrd="0" presId="urn:microsoft.com/office/officeart/2016/7/layout/VerticalSolidActionList"/>
    <dgm:cxn modelId="{CB33ECF9-AB00-4963-90DB-32B7505743A5}" srcId="{14BFA5A8-A824-48FE-AAD4-E57A750E7C74}" destId="{27095CE1-B6E2-4822-BE0D-8F96EAF0C2BE}" srcOrd="3" destOrd="0" parTransId="{5326799B-4ECB-47F1-A893-7CD67C1E70E4}" sibTransId="{1BC1D29D-36AA-42A4-8F65-AE29089F18FB}"/>
    <dgm:cxn modelId="{C071140A-FC3F-4CAA-9A5E-0ADF2BD43E12}" type="presParOf" srcId="{4CD85546-A99A-4315-9B22-2C77CF44DF57}" destId="{9C962021-E23F-4D9C-A6A2-BFB81BA9C95A}" srcOrd="0" destOrd="0" presId="urn:microsoft.com/office/officeart/2016/7/layout/VerticalSolidActionList"/>
    <dgm:cxn modelId="{DF1744AE-013E-4C5F-998C-12745EE4BDAC}" type="presParOf" srcId="{9C962021-E23F-4D9C-A6A2-BFB81BA9C95A}" destId="{6A0D0CE9-A106-4C1B-B52A-F7A5207307C2}" srcOrd="0" destOrd="0" presId="urn:microsoft.com/office/officeart/2016/7/layout/VerticalSolidActionList"/>
    <dgm:cxn modelId="{4AEC6C7D-CA01-4AB5-B9CC-F63BFE48B084}" type="presParOf" srcId="{9C962021-E23F-4D9C-A6A2-BFB81BA9C95A}" destId="{9EBBBAC4-9066-4E9D-A02E-7D3BFC263CAB}" srcOrd="1" destOrd="0" presId="urn:microsoft.com/office/officeart/2016/7/layout/VerticalSolidActionList"/>
    <dgm:cxn modelId="{163CF74F-FE3E-443C-8C96-EDFD3859B536}" type="presParOf" srcId="{4CD85546-A99A-4315-9B22-2C77CF44DF57}" destId="{C48BB0B0-DC2B-4544-976F-CE493D82D341}" srcOrd="1" destOrd="0" presId="urn:microsoft.com/office/officeart/2016/7/layout/VerticalSolidActionList"/>
    <dgm:cxn modelId="{803AB257-DB3B-41DF-A295-6B30AC08ABA5}" type="presParOf" srcId="{4CD85546-A99A-4315-9B22-2C77CF44DF57}" destId="{B69EED50-ECB0-4C6D-84E9-02CFF10A939A}" srcOrd="2" destOrd="0" presId="urn:microsoft.com/office/officeart/2016/7/layout/VerticalSolidActionList"/>
    <dgm:cxn modelId="{FA3F62CB-BF6D-45E7-92B6-7C1B3EA6D357}" type="presParOf" srcId="{B69EED50-ECB0-4C6D-84E9-02CFF10A939A}" destId="{60FA95C1-A7C7-4805-8E57-4D9DBC27727C}" srcOrd="0" destOrd="0" presId="urn:microsoft.com/office/officeart/2016/7/layout/VerticalSolidActionList"/>
    <dgm:cxn modelId="{41A4EB96-BF01-408C-BBCA-D262519E7314}" type="presParOf" srcId="{B69EED50-ECB0-4C6D-84E9-02CFF10A939A}" destId="{A396FA9F-DF07-4F2F-BD16-711AF96B54A7}" srcOrd="1" destOrd="0" presId="urn:microsoft.com/office/officeart/2016/7/layout/VerticalSolidActionList"/>
    <dgm:cxn modelId="{04BFF1CB-7CA3-48D3-A5E4-D16813159B0D}" type="presParOf" srcId="{4CD85546-A99A-4315-9B22-2C77CF44DF57}" destId="{2D83BFAE-57D0-4A1C-9DC8-5798DF0E1D10}" srcOrd="3" destOrd="0" presId="urn:microsoft.com/office/officeart/2016/7/layout/VerticalSolidActionList"/>
    <dgm:cxn modelId="{5DA72FF1-F4A1-4929-8013-902285B9146F}" type="presParOf" srcId="{4CD85546-A99A-4315-9B22-2C77CF44DF57}" destId="{A7334F2B-91E2-411C-9352-B8AC2192AD29}" srcOrd="4" destOrd="0" presId="urn:microsoft.com/office/officeart/2016/7/layout/VerticalSolidActionList"/>
    <dgm:cxn modelId="{70755A1F-C8EE-49BA-ABEA-F3DD8010D4EE}" type="presParOf" srcId="{A7334F2B-91E2-411C-9352-B8AC2192AD29}" destId="{C1B07E02-EC9C-4326-AD84-0306B3B4793E}" srcOrd="0" destOrd="0" presId="urn:microsoft.com/office/officeart/2016/7/layout/VerticalSolidActionList"/>
    <dgm:cxn modelId="{281CBC66-08B3-4A64-BF5C-9C863FDC8BBD}" type="presParOf" srcId="{A7334F2B-91E2-411C-9352-B8AC2192AD29}" destId="{198A3C87-C513-408D-A8F9-A3D58F2AFE32}" srcOrd="1" destOrd="0" presId="urn:microsoft.com/office/officeart/2016/7/layout/VerticalSolidActionList"/>
    <dgm:cxn modelId="{1579DE3A-4260-4B16-8B9F-27E4D1C12BAC}" type="presParOf" srcId="{4CD85546-A99A-4315-9B22-2C77CF44DF57}" destId="{C43635A9-32B0-43BB-A92A-75C7298FD21D}" srcOrd="5" destOrd="0" presId="urn:microsoft.com/office/officeart/2016/7/layout/VerticalSolidActionList"/>
    <dgm:cxn modelId="{863B9FC0-7AF2-4BEE-AB12-0E1D7B904040}" type="presParOf" srcId="{4CD85546-A99A-4315-9B22-2C77CF44DF57}" destId="{735FC96D-0AB0-4C4A-A5C4-6413A177B177}" srcOrd="6" destOrd="0" presId="urn:microsoft.com/office/officeart/2016/7/layout/VerticalSolidActionList"/>
    <dgm:cxn modelId="{B89ACF06-E5DC-4D1A-A028-23A9B4420B35}" type="presParOf" srcId="{735FC96D-0AB0-4C4A-A5C4-6413A177B177}" destId="{F061F39A-ABD2-4FEF-B62D-3FDE6C707B5E}" srcOrd="0" destOrd="0" presId="urn:microsoft.com/office/officeart/2016/7/layout/VerticalSolidActionList"/>
    <dgm:cxn modelId="{B00F3345-F2AD-4370-B6D9-F580B9AEFDC4}" type="presParOf" srcId="{735FC96D-0AB0-4C4A-A5C4-6413A177B177}" destId="{01224966-2FFA-4582-8667-13446603AC78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1D3EC-407E-452D-BAAD-B8EF12DECA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D32615-3D2B-418B-9FB8-BBBDE9DC65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If statement! It’s a form of selection. </a:t>
          </a:r>
          <a:endParaRPr lang="en-US" sz="2400"/>
        </a:p>
      </dgm:t>
    </dgm:pt>
    <dgm:pt modelId="{8C5911CE-AA1A-4FFF-93F4-C840086EF4E4}" type="parTrans" cxnId="{CC196E90-28C9-4578-B897-CAD311DEBC19}">
      <dgm:prSet/>
      <dgm:spPr/>
      <dgm:t>
        <a:bodyPr/>
        <a:lstStyle/>
        <a:p>
          <a:endParaRPr lang="en-US" sz="2400"/>
        </a:p>
      </dgm:t>
    </dgm:pt>
    <dgm:pt modelId="{00622A7E-474D-48BB-96C8-0DD326B8C730}" type="sibTrans" cxnId="{CC196E90-28C9-4578-B897-CAD311DEBC19}">
      <dgm:prSet/>
      <dgm:spPr/>
      <dgm:t>
        <a:bodyPr/>
        <a:lstStyle/>
        <a:p>
          <a:endParaRPr lang="en-US" sz="2400"/>
        </a:p>
      </dgm:t>
    </dgm:pt>
    <dgm:pt modelId="{58C58728-B767-40D3-AB9D-1455D08E1F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The type of information / data that a variable will contain. </a:t>
          </a:r>
          <a:endParaRPr lang="en-US" sz="2400"/>
        </a:p>
      </dgm:t>
    </dgm:pt>
    <dgm:pt modelId="{3C90E36F-7C4C-4C30-A3D3-E73BD51DE2B8}" type="parTrans" cxnId="{2D14E33F-B0F7-4EFB-87A4-523CA6225AB7}">
      <dgm:prSet/>
      <dgm:spPr/>
      <dgm:t>
        <a:bodyPr/>
        <a:lstStyle/>
        <a:p>
          <a:endParaRPr lang="en-US" sz="2400"/>
        </a:p>
      </dgm:t>
    </dgm:pt>
    <dgm:pt modelId="{CCD6629C-4AFE-4E5C-978D-C7EE6FA4A9C6}" type="sibTrans" cxnId="{2D14E33F-B0F7-4EFB-87A4-523CA6225AB7}">
      <dgm:prSet/>
      <dgm:spPr/>
      <dgm:t>
        <a:bodyPr/>
        <a:lstStyle/>
        <a:p>
          <a:endParaRPr lang="en-US" sz="2400"/>
        </a:p>
      </dgm:t>
    </dgm:pt>
    <dgm:pt modelId="{6EED6497-1D42-473B-B5E9-B9AE3876B2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/>
            <a:t>String</a:t>
          </a:r>
          <a:endParaRPr lang="en-US" sz="2400" dirty="0"/>
        </a:p>
      </dgm:t>
    </dgm:pt>
    <dgm:pt modelId="{93868145-EB32-4B97-B0B0-2AE4B34D6E6D}" type="parTrans" cxnId="{67F2E505-E003-470C-AFE0-A052DDC5EBEF}">
      <dgm:prSet/>
      <dgm:spPr/>
      <dgm:t>
        <a:bodyPr/>
        <a:lstStyle/>
        <a:p>
          <a:endParaRPr lang="en-US" sz="2400"/>
        </a:p>
      </dgm:t>
    </dgm:pt>
    <dgm:pt modelId="{F99283FD-A406-4BBB-821F-F0D3DE82C636}" type="sibTrans" cxnId="{67F2E505-E003-470C-AFE0-A052DDC5EBEF}">
      <dgm:prSet/>
      <dgm:spPr/>
      <dgm:t>
        <a:bodyPr/>
        <a:lstStyle/>
        <a:p>
          <a:endParaRPr lang="en-US" sz="2400"/>
        </a:p>
      </dgm:t>
    </dgm:pt>
    <dgm:pt modelId="{3CBFD9E8-FB94-4A23-A358-E3FD054B63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Integer</a:t>
          </a:r>
          <a:endParaRPr lang="en-US" sz="2400"/>
        </a:p>
      </dgm:t>
    </dgm:pt>
    <dgm:pt modelId="{40BFD172-94D4-40B0-BBF3-51FE883D5A2F}" type="parTrans" cxnId="{17C53C62-C7DC-42F8-BBD3-3FDE8C1EE0FA}">
      <dgm:prSet/>
      <dgm:spPr/>
      <dgm:t>
        <a:bodyPr/>
        <a:lstStyle/>
        <a:p>
          <a:endParaRPr lang="en-US" sz="2400"/>
        </a:p>
      </dgm:t>
    </dgm:pt>
    <dgm:pt modelId="{BDDBF631-D61C-4A8C-9F65-F3F0517D9492}" type="sibTrans" cxnId="{17C53C62-C7DC-42F8-BBD3-3FDE8C1EE0FA}">
      <dgm:prSet/>
      <dgm:spPr/>
      <dgm:t>
        <a:bodyPr/>
        <a:lstStyle/>
        <a:p>
          <a:endParaRPr lang="en-US" sz="2400"/>
        </a:p>
      </dgm:t>
    </dgm:pt>
    <dgm:pt modelId="{4269EE33-02FF-4D63-A4DB-074F3273AF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/>
            <a:t>Boolean</a:t>
          </a:r>
          <a:endParaRPr lang="en-US" sz="2400"/>
        </a:p>
      </dgm:t>
    </dgm:pt>
    <dgm:pt modelId="{C2CB4002-3C40-4EF8-BAF5-9B75F3226CBD}" type="parTrans" cxnId="{042BBE36-BABD-40A7-A42D-877D966AB43A}">
      <dgm:prSet/>
      <dgm:spPr/>
      <dgm:t>
        <a:bodyPr/>
        <a:lstStyle/>
        <a:p>
          <a:endParaRPr lang="en-US" sz="2400"/>
        </a:p>
      </dgm:t>
    </dgm:pt>
    <dgm:pt modelId="{633F9790-87ED-4DCF-9DE1-A705F56A6EE7}" type="sibTrans" cxnId="{042BBE36-BABD-40A7-A42D-877D966AB43A}">
      <dgm:prSet/>
      <dgm:spPr/>
      <dgm:t>
        <a:bodyPr/>
        <a:lstStyle/>
        <a:p>
          <a:endParaRPr lang="en-US" sz="2400"/>
        </a:p>
      </dgm:t>
    </dgm:pt>
    <dgm:pt modelId="{406C54C6-1169-4EFA-A30D-154BD3C9B1AE}" type="pres">
      <dgm:prSet presAssocID="{79C1D3EC-407E-452D-BAAD-B8EF12DECA9B}" presName="root" presStyleCnt="0">
        <dgm:presLayoutVars>
          <dgm:dir/>
          <dgm:resizeHandles val="exact"/>
        </dgm:presLayoutVars>
      </dgm:prSet>
      <dgm:spPr/>
    </dgm:pt>
    <dgm:pt modelId="{0F115ECB-13BE-4B81-985A-90B66C120370}" type="pres">
      <dgm:prSet presAssocID="{D1D32615-3D2B-418B-9FB8-BBBDE9DC65C7}" presName="compNode" presStyleCnt="0"/>
      <dgm:spPr/>
    </dgm:pt>
    <dgm:pt modelId="{18AA8283-53F3-443D-9BB7-23EEBF3C55BB}" type="pres">
      <dgm:prSet presAssocID="{D1D32615-3D2B-418B-9FB8-BBBDE9DC65C7}" presName="bgRect" presStyleLbl="bgShp" presStyleIdx="0" presStyleCnt="5"/>
      <dgm:spPr/>
    </dgm:pt>
    <dgm:pt modelId="{B527D28F-F2A6-43B3-9F2F-3179CC191D82}" type="pres">
      <dgm:prSet presAssocID="{D1D32615-3D2B-418B-9FB8-BBBDE9DC65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81621C9D-37E9-434F-BA1A-A5DE5CF0BF3C}" type="pres">
      <dgm:prSet presAssocID="{D1D32615-3D2B-418B-9FB8-BBBDE9DC65C7}" presName="spaceRect" presStyleCnt="0"/>
      <dgm:spPr/>
    </dgm:pt>
    <dgm:pt modelId="{35DF5BE9-877D-45C0-B979-A854E2A6AC6E}" type="pres">
      <dgm:prSet presAssocID="{D1D32615-3D2B-418B-9FB8-BBBDE9DC65C7}" presName="parTx" presStyleLbl="revTx" presStyleIdx="0" presStyleCnt="5">
        <dgm:presLayoutVars>
          <dgm:chMax val="0"/>
          <dgm:chPref val="0"/>
        </dgm:presLayoutVars>
      </dgm:prSet>
      <dgm:spPr/>
    </dgm:pt>
    <dgm:pt modelId="{4FED8852-C13F-4C82-BA18-225191CAA0DF}" type="pres">
      <dgm:prSet presAssocID="{00622A7E-474D-48BB-96C8-0DD326B8C730}" presName="sibTrans" presStyleCnt="0"/>
      <dgm:spPr/>
    </dgm:pt>
    <dgm:pt modelId="{21B594DC-05B9-4D87-978F-2BA12418D05D}" type="pres">
      <dgm:prSet presAssocID="{58C58728-B767-40D3-AB9D-1455D08E1FBE}" presName="compNode" presStyleCnt="0"/>
      <dgm:spPr/>
    </dgm:pt>
    <dgm:pt modelId="{3005CBAA-FE43-4F0B-9BA2-DBADEB98C09E}" type="pres">
      <dgm:prSet presAssocID="{58C58728-B767-40D3-AB9D-1455D08E1FBE}" presName="bgRect" presStyleLbl="bgShp" presStyleIdx="1" presStyleCnt="5"/>
      <dgm:spPr/>
    </dgm:pt>
    <dgm:pt modelId="{9F06E9EA-6F8C-48D9-A161-A2907822C73D}" type="pres">
      <dgm:prSet presAssocID="{58C58728-B767-40D3-AB9D-1455D08E1FB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D5FF244-4782-4182-8441-84FD172C723F}" type="pres">
      <dgm:prSet presAssocID="{58C58728-B767-40D3-AB9D-1455D08E1FBE}" presName="spaceRect" presStyleCnt="0"/>
      <dgm:spPr/>
    </dgm:pt>
    <dgm:pt modelId="{17D6ACD8-981E-4E2D-892B-6456810FF44F}" type="pres">
      <dgm:prSet presAssocID="{58C58728-B767-40D3-AB9D-1455D08E1FBE}" presName="parTx" presStyleLbl="revTx" presStyleIdx="1" presStyleCnt="5">
        <dgm:presLayoutVars>
          <dgm:chMax val="0"/>
          <dgm:chPref val="0"/>
        </dgm:presLayoutVars>
      </dgm:prSet>
      <dgm:spPr/>
    </dgm:pt>
    <dgm:pt modelId="{84C77870-7007-4755-A4E3-39D7C2102E1E}" type="pres">
      <dgm:prSet presAssocID="{CCD6629C-4AFE-4E5C-978D-C7EE6FA4A9C6}" presName="sibTrans" presStyleCnt="0"/>
      <dgm:spPr/>
    </dgm:pt>
    <dgm:pt modelId="{08BEBDB2-1E4A-437A-A0EE-DCA41EC63870}" type="pres">
      <dgm:prSet presAssocID="{6EED6497-1D42-473B-B5E9-B9AE3876B219}" presName="compNode" presStyleCnt="0"/>
      <dgm:spPr/>
    </dgm:pt>
    <dgm:pt modelId="{CCE362CB-CDB5-4342-A2C5-72820D70BD17}" type="pres">
      <dgm:prSet presAssocID="{6EED6497-1D42-473B-B5E9-B9AE3876B219}" presName="bgRect" presStyleLbl="bgShp" presStyleIdx="2" presStyleCnt="5"/>
      <dgm:spPr/>
    </dgm:pt>
    <dgm:pt modelId="{CAC08E7C-62DD-47AD-AE6B-BA43123E18AB}" type="pres">
      <dgm:prSet presAssocID="{6EED6497-1D42-473B-B5E9-B9AE3876B2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olin"/>
        </a:ext>
      </dgm:extLst>
    </dgm:pt>
    <dgm:pt modelId="{7C51DFCC-7B43-4209-B396-9D7588CCDCA2}" type="pres">
      <dgm:prSet presAssocID="{6EED6497-1D42-473B-B5E9-B9AE3876B219}" presName="spaceRect" presStyleCnt="0"/>
      <dgm:spPr/>
    </dgm:pt>
    <dgm:pt modelId="{20FB6278-AEDB-4011-B19E-434A67718D67}" type="pres">
      <dgm:prSet presAssocID="{6EED6497-1D42-473B-B5E9-B9AE3876B219}" presName="parTx" presStyleLbl="revTx" presStyleIdx="2" presStyleCnt="5">
        <dgm:presLayoutVars>
          <dgm:chMax val="0"/>
          <dgm:chPref val="0"/>
        </dgm:presLayoutVars>
      </dgm:prSet>
      <dgm:spPr/>
    </dgm:pt>
    <dgm:pt modelId="{E0CCFD83-B651-48FE-BAB6-1536205D8312}" type="pres">
      <dgm:prSet presAssocID="{F99283FD-A406-4BBB-821F-F0D3DE82C636}" presName="sibTrans" presStyleCnt="0"/>
      <dgm:spPr/>
    </dgm:pt>
    <dgm:pt modelId="{323D59D1-2EB8-4723-B391-8B55EA237339}" type="pres">
      <dgm:prSet presAssocID="{3CBFD9E8-FB94-4A23-A358-E3FD054B630B}" presName="compNode" presStyleCnt="0"/>
      <dgm:spPr/>
    </dgm:pt>
    <dgm:pt modelId="{934F8A7B-9A28-4B22-AD39-2B63D650B5F3}" type="pres">
      <dgm:prSet presAssocID="{3CBFD9E8-FB94-4A23-A358-E3FD054B630B}" presName="bgRect" presStyleLbl="bgShp" presStyleIdx="3" presStyleCnt="5"/>
      <dgm:spPr/>
    </dgm:pt>
    <dgm:pt modelId="{F21ECFEB-50B0-4B9E-AFF6-53443A754EF8}" type="pres">
      <dgm:prSet presAssocID="{3CBFD9E8-FB94-4A23-A358-E3FD054B630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6D3EBFFA-F99C-44AF-98B4-BBD2AE32D922}" type="pres">
      <dgm:prSet presAssocID="{3CBFD9E8-FB94-4A23-A358-E3FD054B630B}" presName="spaceRect" presStyleCnt="0"/>
      <dgm:spPr/>
    </dgm:pt>
    <dgm:pt modelId="{BE1D534C-026C-41D8-861A-515FA3EAFB75}" type="pres">
      <dgm:prSet presAssocID="{3CBFD9E8-FB94-4A23-A358-E3FD054B630B}" presName="parTx" presStyleLbl="revTx" presStyleIdx="3" presStyleCnt="5">
        <dgm:presLayoutVars>
          <dgm:chMax val="0"/>
          <dgm:chPref val="0"/>
        </dgm:presLayoutVars>
      </dgm:prSet>
      <dgm:spPr/>
    </dgm:pt>
    <dgm:pt modelId="{8C146416-A612-4323-95B1-EDF3036E6158}" type="pres">
      <dgm:prSet presAssocID="{BDDBF631-D61C-4A8C-9F65-F3F0517D9492}" presName="sibTrans" presStyleCnt="0"/>
      <dgm:spPr/>
    </dgm:pt>
    <dgm:pt modelId="{B8CABCE9-EB08-4A96-96EA-AB229BF51C22}" type="pres">
      <dgm:prSet presAssocID="{4269EE33-02FF-4D63-A4DB-074F3273AF2E}" presName="compNode" presStyleCnt="0"/>
      <dgm:spPr/>
    </dgm:pt>
    <dgm:pt modelId="{006E393C-6D4F-4018-B3D6-B2B5B87A2A1F}" type="pres">
      <dgm:prSet presAssocID="{4269EE33-02FF-4D63-A4DB-074F3273AF2E}" presName="bgRect" presStyleLbl="bgShp" presStyleIdx="4" presStyleCnt="5"/>
      <dgm:spPr/>
    </dgm:pt>
    <dgm:pt modelId="{4ACB1169-7F4F-4D56-832C-979DD145A3C8}" type="pres">
      <dgm:prSet presAssocID="{4269EE33-02FF-4D63-A4DB-074F3273AF2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1F8CDE0-BE6A-4D1E-ABE3-D2324F7EC967}" type="pres">
      <dgm:prSet presAssocID="{4269EE33-02FF-4D63-A4DB-074F3273AF2E}" presName="spaceRect" presStyleCnt="0"/>
      <dgm:spPr/>
    </dgm:pt>
    <dgm:pt modelId="{B8D96F2B-0DB0-4E20-87A3-86723A2B8D9A}" type="pres">
      <dgm:prSet presAssocID="{4269EE33-02FF-4D63-A4DB-074F3273AF2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7F2E505-E003-470C-AFE0-A052DDC5EBEF}" srcId="{79C1D3EC-407E-452D-BAAD-B8EF12DECA9B}" destId="{6EED6497-1D42-473B-B5E9-B9AE3876B219}" srcOrd="2" destOrd="0" parTransId="{93868145-EB32-4B97-B0B0-2AE4B34D6E6D}" sibTransId="{F99283FD-A406-4BBB-821F-F0D3DE82C636}"/>
    <dgm:cxn modelId="{042BBE36-BABD-40A7-A42D-877D966AB43A}" srcId="{79C1D3EC-407E-452D-BAAD-B8EF12DECA9B}" destId="{4269EE33-02FF-4D63-A4DB-074F3273AF2E}" srcOrd="4" destOrd="0" parTransId="{C2CB4002-3C40-4EF8-BAF5-9B75F3226CBD}" sibTransId="{633F9790-87ED-4DCF-9DE1-A705F56A6EE7}"/>
    <dgm:cxn modelId="{2D14E33F-B0F7-4EFB-87A4-523CA6225AB7}" srcId="{79C1D3EC-407E-452D-BAAD-B8EF12DECA9B}" destId="{58C58728-B767-40D3-AB9D-1455D08E1FBE}" srcOrd="1" destOrd="0" parTransId="{3C90E36F-7C4C-4C30-A3D3-E73BD51DE2B8}" sibTransId="{CCD6629C-4AFE-4E5C-978D-C7EE6FA4A9C6}"/>
    <dgm:cxn modelId="{17C53C62-C7DC-42F8-BBD3-3FDE8C1EE0FA}" srcId="{79C1D3EC-407E-452D-BAAD-B8EF12DECA9B}" destId="{3CBFD9E8-FB94-4A23-A358-E3FD054B630B}" srcOrd="3" destOrd="0" parTransId="{40BFD172-94D4-40B0-BBF3-51FE883D5A2F}" sibTransId="{BDDBF631-D61C-4A8C-9F65-F3F0517D9492}"/>
    <dgm:cxn modelId="{D8F76B63-DD4B-4034-A9DE-0EDB4580B053}" type="presOf" srcId="{6EED6497-1D42-473B-B5E9-B9AE3876B219}" destId="{20FB6278-AEDB-4011-B19E-434A67718D67}" srcOrd="0" destOrd="0" presId="urn:microsoft.com/office/officeart/2018/2/layout/IconVerticalSolidList"/>
    <dgm:cxn modelId="{E7576D71-F0E5-46E6-BFCD-04E4EAF962D9}" type="presOf" srcId="{79C1D3EC-407E-452D-BAAD-B8EF12DECA9B}" destId="{406C54C6-1169-4EFA-A30D-154BD3C9B1AE}" srcOrd="0" destOrd="0" presId="urn:microsoft.com/office/officeart/2018/2/layout/IconVerticalSolidList"/>
    <dgm:cxn modelId="{CC196E90-28C9-4578-B897-CAD311DEBC19}" srcId="{79C1D3EC-407E-452D-BAAD-B8EF12DECA9B}" destId="{D1D32615-3D2B-418B-9FB8-BBBDE9DC65C7}" srcOrd="0" destOrd="0" parTransId="{8C5911CE-AA1A-4FFF-93F4-C840086EF4E4}" sibTransId="{00622A7E-474D-48BB-96C8-0DD326B8C730}"/>
    <dgm:cxn modelId="{72C82094-D764-468A-A054-9CE1298DF7F3}" type="presOf" srcId="{3CBFD9E8-FB94-4A23-A358-E3FD054B630B}" destId="{BE1D534C-026C-41D8-861A-515FA3EAFB75}" srcOrd="0" destOrd="0" presId="urn:microsoft.com/office/officeart/2018/2/layout/IconVerticalSolidList"/>
    <dgm:cxn modelId="{225E58E6-F4C8-48DC-B322-5A03FD07A253}" type="presOf" srcId="{4269EE33-02FF-4D63-A4DB-074F3273AF2E}" destId="{B8D96F2B-0DB0-4E20-87A3-86723A2B8D9A}" srcOrd="0" destOrd="0" presId="urn:microsoft.com/office/officeart/2018/2/layout/IconVerticalSolidList"/>
    <dgm:cxn modelId="{9022B4E9-B223-4689-AC59-EC2544734BD9}" type="presOf" srcId="{58C58728-B767-40D3-AB9D-1455D08E1FBE}" destId="{17D6ACD8-981E-4E2D-892B-6456810FF44F}" srcOrd="0" destOrd="0" presId="urn:microsoft.com/office/officeart/2018/2/layout/IconVerticalSolidList"/>
    <dgm:cxn modelId="{DAAA63F9-A8AD-4B6C-8105-83D78ED41405}" type="presOf" srcId="{D1D32615-3D2B-418B-9FB8-BBBDE9DC65C7}" destId="{35DF5BE9-877D-45C0-B979-A854E2A6AC6E}" srcOrd="0" destOrd="0" presId="urn:microsoft.com/office/officeart/2018/2/layout/IconVerticalSolidList"/>
    <dgm:cxn modelId="{29B53614-BB8D-4DB4-8D48-D2CFE02C9F75}" type="presParOf" srcId="{406C54C6-1169-4EFA-A30D-154BD3C9B1AE}" destId="{0F115ECB-13BE-4B81-985A-90B66C120370}" srcOrd="0" destOrd="0" presId="urn:microsoft.com/office/officeart/2018/2/layout/IconVerticalSolidList"/>
    <dgm:cxn modelId="{A3B2E50F-3ADC-4BA0-B253-906608E717B3}" type="presParOf" srcId="{0F115ECB-13BE-4B81-985A-90B66C120370}" destId="{18AA8283-53F3-443D-9BB7-23EEBF3C55BB}" srcOrd="0" destOrd="0" presId="urn:microsoft.com/office/officeart/2018/2/layout/IconVerticalSolidList"/>
    <dgm:cxn modelId="{6907DCF2-F572-45FA-99EE-6FDECEDE38D1}" type="presParOf" srcId="{0F115ECB-13BE-4B81-985A-90B66C120370}" destId="{B527D28F-F2A6-43B3-9F2F-3179CC191D82}" srcOrd="1" destOrd="0" presId="urn:microsoft.com/office/officeart/2018/2/layout/IconVerticalSolidList"/>
    <dgm:cxn modelId="{BA43A300-CD67-413E-8B86-2E506DF9AF97}" type="presParOf" srcId="{0F115ECB-13BE-4B81-985A-90B66C120370}" destId="{81621C9D-37E9-434F-BA1A-A5DE5CF0BF3C}" srcOrd="2" destOrd="0" presId="urn:microsoft.com/office/officeart/2018/2/layout/IconVerticalSolidList"/>
    <dgm:cxn modelId="{D59F7D7A-BFDF-4DE4-BDB3-F760EA664CA9}" type="presParOf" srcId="{0F115ECB-13BE-4B81-985A-90B66C120370}" destId="{35DF5BE9-877D-45C0-B979-A854E2A6AC6E}" srcOrd="3" destOrd="0" presId="urn:microsoft.com/office/officeart/2018/2/layout/IconVerticalSolidList"/>
    <dgm:cxn modelId="{265E5A28-AD6D-4388-ACB1-26B57D9D3874}" type="presParOf" srcId="{406C54C6-1169-4EFA-A30D-154BD3C9B1AE}" destId="{4FED8852-C13F-4C82-BA18-225191CAA0DF}" srcOrd="1" destOrd="0" presId="urn:microsoft.com/office/officeart/2018/2/layout/IconVerticalSolidList"/>
    <dgm:cxn modelId="{64F7A4E4-0F83-4896-9582-20400920FD7A}" type="presParOf" srcId="{406C54C6-1169-4EFA-A30D-154BD3C9B1AE}" destId="{21B594DC-05B9-4D87-978F-2BA12418D05D}" srcOrd="2" destOrd="0" presId="urn:microsoft.com/office/officeart/2018/2/layout/IconVerticalSolidList"/>
    <dgm:cxn modelId="{7193D258-8A49-4795-A6E0-115F81957DE4}" type="presParOf" srcId="{21B594DC-05B9-4D87-978F-2BA12418D05D}" destId="{3005CBAA-FE43-4F0B-9BA2-DBADEB98C09E}" srcOrd="0" destOrd="0" presId="urn:microsoft.com/office/officeart/2018/2/layout/IconVerticalSolidList"/>
    <dgm:cxn modelId="{ADA6ABA7-F2E4-46C2-BA7D-33B8704C6A85}" type="presParOf" srcId="{21B594DC-05B9-4D87-978F-2BA12418D05D}" destId="{9F06E9EA-6F8C-48D9-A161-A2907822C73D}" srcOrd="1" destOrd="0" presId="urn:microsoft.com/office/officeart/2018/2/layout/IconVerticalSolidList"/>
    <dgm:cxn modelId="{750C002C-914A-4B13-9AFE-4A6148ECC574}" type="presParOf" srcId="{21B594DC-05B9-4D87-978F-2BA12418D05D}" destId="{AD5FF244-4782-4182-8441-84FD172C723F}" srcOrd="2" destOrd="0" presId="urn:microsoft.com/office/officeart/2018/2/layout/IconVerticalSolidList"/>
    <dgm:cxn modelId="{24C4F877-679C-43B5-AF80-DC7A1BD37E30}" type="presParOf" srcId="{21B594DC-05B9-4D87-978F-2BA12418D05D}" destId="{17D6ACD8-981E-4E2D-892B-6456810FF44F}" srcOrd="3" destOrd="0" presId="urn:microsoft.com/office/officeart/2018/2/layout/IconVerticalSolidList"/>
    <dgm:cxn modelId="{CEC2F95F-B418-48BC-8951-76F0FF312C3C}" type="presParOf" srcId="{406C54C6-1169-4EFA-A30D-154BD3C9B1AE}" destId="{84C77870-7007-4755-A4E3-39D7C2102E1E}" srcOrd="3" destOrd="0" presId="urn:microsoft.com/office/officeart/2018/2/layout/IconVerticalSolidList"/>
    <dgm:cxn modelId="{AD9E93C7-1297-4D34-99DF-C37C67C5F2CE}" type="presParOf" srcId="{406C54C6-1169-4EFA-A30D-154BD3C9B1AE}" destId="{08BEBDB2-1E4A-437A-A0EE-DCA41EC63870}" srcOrd="4" destOrd="0" presId="urn:microsoft.com/office/officeart/2018/2/layout/IconVerticalSolidList"/>
    <dgm:cxn modelId="{1699FFB4-C6E7-4463-952F-3207ECA4B27E}" type="presParOf" srcId="{08BEBDB2-1E4A-437A-A0EE-DCA41EC63870}" destId="{CCE362CB-CDB5-4342-A2C5-72820D70BD17}" srcOrd="0" destOrd="0" presId="urn:microsoft.com/office/officeart/2018/2/layout/IconVerticalSolidList"/>
    <dgm:cxn modelId="{493EBEE8-E1BD-427C-88D6-D330E7C6CB85}" type="presParOf" srcId="{08BEBDB2-1E4A-437A-A0EE-DCA41EC63870}" destId="{CAC08E7C-62DD-47AD-AE6B-BA43123E18AB}" srcOrd="1" destOrd="0" presId="urn:microsoft.com/office/officeart/2018/2/layout/IconVerticalSolidList"/>
    <dgm:cxn modelId="{7B50C346-CF13-4834-8C61-F37AE837CEAE}" type="presParOf" srcId="{08BEBDB2-1E4A-437A-A0EE-DCA41EC63870}" destId="{7C51DFCC-7B43-4209-B396-9D7588CCDCA2}" srcOrd="2" destOrd="0" presId="urn:microsoft.com/office/officeart/2018/2/layout/IconVerticalSolidList"/>
    <dgm:cxn modelId="{21418C9A-6F8B-4340-9637-2E04C557950D}" type="presParOf" srcId="{08BEBDB2-1E4A-437A-A0EE-DCA41EC63870}" destId="{20FB6278-AEDB-4011-B19E-434A67718D67}" srcOrd="3" destOrd="0" presId="urn:microsoft.com/office/officeart/2018/2/layout/IconVerticalSolidList"/>
    <dgm:cxn modelId="{609DF8F6-0AD2-4DC7-90D6-67D11BEB1A3B}" type="presParOf" srcId="{406C54C6-1169-4EFA-A30D-154BD3C9B1AE}" destId="{E0CCFD83-B651-48FE-BAB6-1536205D8312}" srcOrd="5" destOrd="0" presId="urn:microsoft.com/office/officeart/2018/2/layout/IconVerticalSolidList"/>
    <dgm:cxn modelId="{1E815A45-4BFA-4061-86C5-0105D543A14A}" type="presParOf" srcId="{406C54C6-1169-4EFA-A30D-154BD3C9B1AE}" destId="{323D59D1-2EB8-4723-B391-8B55EA237339}" srcOrd="6" destOrd="0" presId="urn:microsoft.com/office/officeart/2018/2/layout/IconVerticalSolidList"/>
    <dgm:cxn modelId="{81AE6CA2-72C7-4E50-86C8-E7DF2B564FFB}" type="presParOf" srcId="{323D59D1-2EB8-4723-B391-8B55EA237339}" destId="{934F8A7B-9A28-4B22-AD39-2B63D650B5F3}" srcOrd="0" destOrd="0" presId="urn:microsoft.com/office/officeart/2018/2/layout/IconVerticalSolidList"/>
    <dgm:cxn modelId="{E3B95EBE-BB79-4178-9145-626461B1E28A}" type="presParOf" srcId="{323D59D1-2EB8-4723-B391-8B55EA237339}" destId="{F21ECFEB-50B0-4B9E-AFF6-53443A754EF8}" srcOrd="1" destOrd="0" presId="urn:microsoft.com/office/officeart/2018/2/layout/IconVerticalSolidList"/>
    <dgm:cxn modelId="{58DDF4D0-7AD0-4656-BB96-A7B9B199486C}" type="presParOf" srcId="{323D59D1-2EB8-4723-B391-8B55EA237339}" destId="{6D3EBFFA-F99C-44AF-98B4-BBD2AE32D922}" srcOrd="2" destOrd="0" presId="urn:microsoft.com/office/officeart/2018/2/layout/IconVerticalSolidList"/>
    <dgm:cxn modelId="{2F68B087-307F-455B-9DB8-4CA9652C8C4E}" type="presParOf" srcId="{323D59D1-2EB8-4723-B391-8B55EA237339}" destId="{BE1D534C-026C-41D8-861A-515FA3EAFB75}" srcOrd="3" destOrd="0" presId="urn:microsoft.com/office/officeart/2018/2/layout/IconVerticalSolidList"/>
    <dgm:cxn modelId="{052E6F42-4F83-4A4C-8FA4-5D09A652047A}" type="presParOf" srcId="{406C54C6-1169-4EFA-A30D-154BD3C9B1AE}" destId="{8C146416-A612-4323-95B1-EDF3036E6158}" srcOrd="7" destOrd="0" presId="urn:microsoft.com/office/officeart/2018/2/layout/IconVerticalSolidList"/>
    <dgm:cxn modelId="{CDC1187D-B643-4399-9557-E583F4E01B88}" type="presParOf" srcId="{406C54C6-1169-4EFA-A30D-154BD3C9B1AE}" destId="{B8CABCE9-EB08-4A96-96EA-AB229BF51C22}" srcOrd="8" destOrd="0" presId="urn:microsoft.com/office/officeart/2018/2/layout/IconVerticalSolidList"/>
    <dgm:cxn modelId="{C6CA1223-EFAF-4E2F-92A2-AAC735EB56A2}" type="presParOf" srcId="{B8CABCE9-EB08-4A96-96EA-AB229BF51C22}" destId="{006E393C-6D4F-4018-B3D6-B2B5B87A2A1F}" srcOrd="0" destOrd="0" presId="urn:microsoft.com/office/officeart/2018/2/layout/IconVerticalSolidList"/>
    <dgm:cxn modelId="{D076AB0E-C453-4543-8A46-9B5B717F15EB}" type="presParOf" srcId="{B8CABCE9-EB08-4A96-96EA-AB229BF51C22}" destId="{4ACB1169-7F4F-4D56-832C-979DD145A3C8}" srcOrd="1" destOrd="0" presId="urn:microsoft.com/office/officeart/2018/2/layout/IconVerticalSolidList"/>
    <dgm:cxn modelId="{A32A2FCF-6874-4D35-8720-DF860D2924D2}" type="presParOf" srcId="{B8CABCE9-EB08-4A96-96EA-AB229BF51C22}" destId="{F1F8CDE0-BE6A-4D1E-ABE3-D2324F7EC967}" srcOrd="2" destOrd="0" presId="urn:microsoft.com/office/officeart/2018/2/layout/IconVerticalSolidList"/>
    <dgm:cxn modelId="{3316CD9A-13D5-4CCE-B7CD-AB36C6DEEFB4}" type="presParOf" srcId="{B8CABCE9-EB08-4A96-96EA-AB229BF51C22}" destId="{B8D96F2B-0DB0-4E20-87A3-86723A2B8D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F1A1C-ACF2-47DB-9BD7-C91B08B9E6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FD96B-5F7B-40E0-8753-8C8BC956DDB5}">
      <dgm:prSet/>
      <dgm:spPr/>
      <dgm:t>
        <a:bodyPr/>
        <a:lstStyle/>
        <a:p>
          <a:r>
            <a:rPr lang="en-GB"/>
            <a:t>We are going to create a basic ball game. </a:t>
          </a:r>
          <a:endParaRPr lang="en-US"/>
        </a:p>
      </dgm:t>
    </dgm:pt>
    <dgm:pt modelId="{4F9B7EC9-50FE-49C2-888F-FDEC81A6F0B7}" type="parTrans" cxnId="{172B7840-68BE-4E39-A522-FFCE29841288}">
      <dgm:prSet/>
      <dgm:spPr/>
      <dgm:t>
        <a:bodyPr/>
        <a:lstStyle/>
        <a:p>
          <a:endParaRPr lang="en-US"/>
        </a:p>
      </dgm:t>
    </dgm:pt>
    <dgm:pt modelId="{05CBCB1B-1115-4788-8B09-E05E968E3C2F}" type="sibTrans" cxnId="{172B7840-68BE-4E39-A522-FFCE29841288}">
      <dgm:prSet/>
      <dgm:spPr/>
      <dgm:t>
        <a:bodyPr/>
        <a:lstStyle/>
        <a:p>
          <a:endParaRPr lang="en-US"/>
        </a:p>
      </dgm:t>
    </dgm:pt>
    <dgm:pt modelId="{134B5ED8-DA4A-4062-B6D5-D01B73EB3C93}">
      <dgm:prSet/>
      <dgm:spPr/>
      <dgm:t>
        <a:bodyPr/>
        <a:lstStyle/>
        <a:p>
          <a:r>
            <a:rPr lang="en-GB"/>
            <a:t>The game will consist of:</a:t>
          </a:r>
          <a:endParaRPr lang="en-US"/>
        </a:p>
      </dgm:t>
    </dgm:pt>
    <dgm:pt modelId="{8796BDF9-9B51-43D4-9C55-56C5C0048EF8}" type="parTrans" cxnId="{9C60ECA7-85F8-47EF-952F-890E4B62CFCD}">
      <dgm:prSet/>
      <dgm:spPr/>
      <dgm:t>
        <a:bodyPr/>
        <a:lstStyle/>
        <a:p>
          <a:endParaRPr lang="en-US"/>
        </a:p>
      </dgm:t>
    </dgm:pt>
    <dgm:pt modelId="{4B82C7E2-41B7-4B58-8F93-3BE00D1A3198}" type="sibTrans" cxnId="{9C60ECA7-85F8-47EF-952F-890E4B62CFCD}">
      <dgm:prSet/>
      <dgm:spPr/>
      <dgm:t>
        <a:bodyPr/>
        <a:lstStyle/>
        <a:p>
          <a:endParaRPr lang="en-US"/>
        </a:p>
      </dgm:t>
    </dgm:pt>
    <dgm:pt modelId="{3DC56E2F-8F98-456A-86E1-1CDB2A8582C3}">
      <dgm:prSet/>
      <dgm:spPr/>
      <dgm:t>
        <a:bodyPr/>
        <a:lstStyle/>
        <a:p>
          <a:r>
            <a:rPr lang="en-GB"/>
            <a:t>A goal made from carboard with to strips of foil running in it. </a:t>
          </a:r>
          <a:endParaRPr lang="en-US"/>
        </a:p>
      </dgm:t>
    </dgm:pt>
    <dgm:pt modelId="{5B123107-6F6C-4F14-8A3F-3BC7A4AB0633}" type="parTrans" cxnId="{2254EA29-251E-4CCD-93CD-D49BCDBFB709}">
      <dgm:prSet/>
      <dgm:spPr/>
      <dgm:t>
        <a:bodyPr/>
        <a:lstStyle/>
        <a:p>
          <a:endParaRPr lang="en-US"/>
        </a:p>
      </dgm:t>
    </dgm:pt>
    <dgm:pt modelId="{FC5F090F-6F09-4A68-9A73-03A9F448025D}" type="sibTrans" cxnId="{2254EA29-251E-4CCD-93CD-D49BCDBFB709}">
      <dgm:prSet/>
      <dgm:spPr/>
      <dgm:t>
        <a:bodyPr/>
        <a:lstStyle/>
        <a:p>
          <a:endParaRPr lang="en-US"/>
        </a:p>
      </dgm:t>
    </dgm:pt>
    <dgm:pt modelId="{9007D8C4-14F4-414D-8D4F-3A7F88DE39DD}">
      <dgm:prSet/>
      <dgm:spPr/>
      <dgm:t>
        <a:bodyPr/>
        <a:lstStyle/>
        <a:p>
          <a:r>
            <a:rPr lang="en-GB"/>
            <a:t>A Microbit that keeps scores of goals</a:t>
          </a:r>
          <a:endParaRPr lang="en-US"/>
        </a:p>
      </dgm:t>
    </dgm:pt>
    <dgm:pt modelId="{C2AEDD56-D422-4B2F-8139-BA474D69FB43}" type="parTrans" cxnId="{498B70AC-5775-4280-B7EB-AEE9DD9868AD}">
      <dgm:prSet/>
      <dgm:spPr/>
      <dgm:t>
        <a:bodyPr/>
        <a:lstStyle/>
        <a:p>
          <a:endParaRPr lang="en-US"/>
        </a:p>
      </dgm:t>
    </dgm:pt>
    <dgm:pt modelId="{192D376E-7381-4946-BCE6-7F1D36C7BEE8}" type="sibTrans" cxnId="{498B70AC-5775-4280-B7EB-AEE9DD9868AD}">
      <dgm:prSet/>
      <dgm:spPr/>
      <dgm:t>
        <a:bodyPr/>
        <a:lstStyle/>
        <a:p>
          <a:endParaRPr lang="en-US"/>
        </a:p>
      </dgm:t>
    </dgm:pt>
    <dgm:pt modelId="{F9FF3E3D-6833-436C-8589-64BA90CB2AE2}">
      <dgm:prSet/>
      <dgm:spPr/>
      <dgm:t>
        <a:bodyPr/>
        <a:lstStyle/>
        <a:p>
          <a:r>
            <a:rPr lang="en-GB" dirty="0"/>
            <a:t>A ball made from a rolled-up bit of foil. </a:t>
          </a:r>
          <a:endParaRPr lang="en-US" dirty="0"/>
        </a:p>
      </dgm:t>
    </dgm:pt>
    <dgm:pt modelId="{6F26BA66-7A65-41CA-8925-C8138D0E0406}" type="parTrans" cxnId="{A4B22678-F513-47EA-9EA9-9AD137280ABD}">
      <dgm:prSet/>
      <dgm:spPr/>
      <dgm:t>
        <a:bodyPr/>
        <a:lstStyle/>
        <a:p>
          <a:endParaRPr lang="en-US"/>
        </a:p>
      </dgm:t>
    </dgm:pt>
    <dgm:pt modelId="{DF83B130-8B99-408A-B1D9-A3B4E3EED9D1}" type="sibTrans" cxnId="{A4B22678-F513-47EA-9EA9-9AD137280ABD}">
      <dgm:prSet/>
      <dgm:spPr/>
      <dgm:t>
        <a:bodyPr/>
        <a:lstStyle/>
        <a:p>
          <a:endParaRPr lang="en-US"/>
        </a:p>
      </dgm:t>
    </dgm:pt>
    <dgm:pt modelId="{05A2DE5A-8A55-4FB7-BDD5-00F5171AD53F}" type="pres">
      <dgm:prSet presAssocID="{010F1A1C-ACF2-47DB-9BD7-C91B08B9E6A4}" presName="linear" presStyleCnt="0">
        <dgm:presLayoutVars>
          <dgm:animLvl val="lvl"/>
          <dgm:resizeHandles val="exact"/>
        </dgm:presLayoutVars>
      </dgm:prSet>
      <dgm:spPr/>
    </dgm:pt>
    <dgm:pt modelId="{9F4D513F-0AFC-4F23-9389-17B6AE5E4E13}" type="pres">
      <dgm:prSet presAssocID="{C81FD96B-5F7B-40E0-8753-8C8BC956DD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6E61D9-5824-4F10-B9DC-AA6CA9106C8C}" type="pres">
      <dgm:prSet presAssocID="{05CBCB1B-1115-4788-8B09-E05E968E3C2F}" presName="spacer" presStyleCnt="0"/>
      <dgm:spPr/>
    </dgm:pt>
    <dgm:pt modelId="{D5893FBE-8D21-4617-BC33-008098475193}" type="pres">
      <dgm:prSet presAssocID="{134B5ED8-DA4A-4062-B6D5-D01B73EB3C9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C451463-DC38-4EA5-8298-1E68EFA25B5C}" type="pres">
      <dgm:prSet presAssocID="{134B5ED8-DA4A-4062-B6D5-D01B73EB3C9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6C2010-21C8-4F28-82CD-7DF308909834}" type="presOf" srcId="{3DC56E2F-8F98-456A-86E1-1CDB2A8582C3}" destId="{3C451463-DC38-4EA5-8298-1E68EFA25B5C}" srcOrd="0" destOrd="0" presId="urn:microsoft.com/office/officeart/2005/8/layout/vList2"/>
    <dgm:cxn modelId="{2D6BDA24-2398-414D-AFD6-7EF2ED956E37}" type="presOf" srcId="{134B5ED8-DA4A-4062-B6D5-D01B73EB3C93}" destId="{D5893FBE-8D21-4617-BC33-008098475193}" srcOrd="0" destOrd="0" presId="urn:microsoft.com/office/officeart/2005/8/layout/vList2"/>
    <dgm:cxn modelId="{2254EA29-251E-4CCD-93CD-D49BCDBFB709}" srcId="{134B5ED8-DA4A-4062-B6D5-D01B73EB3C93}" destId="{3DC56E2F-8F98-456A-86E1-1CDB2A8582C3}" srcOrd="0" destOrd="0" parTransId="{5B123107-6F6C-4F14-8A3F-3BC7A4AB0633}" sibTransId="{FC5F090F-6F09-4A68-9A73-03A9F448025D}"/>
    <dgm:cxn modelId="{172B7840-68BE-4E39-A522-FFCE29841288}" srcId="{010F1A1C-ACF2-47DB-9BD7-C91B08B9E6A4}" destId="{C81FD96B-5F7B-40E0-8753-8C8BC956DDB5}" srcOrd="0" destOrd="0" parTransId="{4F9B7EC9-50FE-49C2-888F-FDEC81A6F0B7}" sibTransId="{05CBCB1B-1115-4788-8B09-E05E968E3C2F}"/>
    <dgm:cxn modelId="{44060A66-7B3B-4F23-AFC7-40F378FA1330}" type="presOf" srcId="{F9FF3E3D-6833-436C-8589-64BA90CB2AE2}" destId="{3C451463-DC38-4EA5-8298-1E68EFA25B5C}" srcOrd="0" destOrd="2" presId="urn:microsoft.com/office/officeart/2005/8/layout/vList2"/>
    <dgm:cxn modelId="{2ECA6F66-0074-41AA-BADA-7B56EC06FF21}" type="presOf" srcId="{9007D8C4-14F4-414D-8D4F-3A7F88DE39DD}" destId="{3C451463-DC38-4EA5-8298-1E68EFA25B5C}" srcOrd="0" destOrd="1" presId="urn:microsoft.com/office/officeart/2005/8/layout/vList2"/>
    <dgm:cxn modelId="{A4B22678-F513-47EA-9EA9-9AD137280ABD}" srcId="{134B5ED8-DA4A-4062-B6D5-D01B73EB3C93}" destId="{F9FF3E3D-6833-436C-8589-64BA90CB2AE2}" srcOrd="2" destOrd="0" parTransId="{6F26BA66-7A65-41CA-8925-C8138D0E0406}" sibTransId="{DF83B130-8B99-408A-B1D9-A3B4E3EED9D1}"/>
    <dgm:cxn modelId="{B0D5A158-7BCA-4BBE-A9E5-3EC039602D7C}" type="presOf" srcId="{C81FD96B-5F7B-40E0-8753-8C8BC956DDB5}" destId="{9F4D513F-0AFC-4F23-9389-17B6AE5E4E13}" srcOrd="0" destOrd="0" presId="urn:microsoft.com/office/officeart/2005/8/layout/vList2"/>
    <dgm:cxn modelId="{9C60ECA7-85F8-47EF-952F-890E4B62CFCD}" srcId="{010F1A1C-ACF2-47DB-9BD7-C91B08B9E6A4}" destId="{134B5ED8-DA4A-4062-B6D5-D01B73EB3C93}" srcOrd="1" destOrd="0" parTransId="{8796BDF9-9B51-43D4-9C55-56C5C0048EF8}" sibTransId="{4B82C7E2-41B7-4B58-8F93-3BE00D1A3198}"/>
    <dgm:cxn modelId="{498B70AC-5775-4280-B7EB-AEE9DD9868AD}" srcId="{134B5ED8-DA4A-4062-B6D5-D01B73EB3C93}" destId="{9007D8C4-14F4-414D-8D4F-3A7F88DE39DD}" srcOrd="1" destOrd="0" parTransId="{C2AEDD56-D422-4B2F-8139-BA474D69FB43}" sibTransId="{192D376E-7381-4946-BCE6-7F1D36C7BEE8}"/>
    <dgm:cxn modelId="{F45C9ED7-9375-4BCD-8B46-AB0EF743DC41}" type="presOf" srcId="{010F1A1C-ACF2-47DB-9BD7-C91B08B9E6A4}" destId="{05A2DE5A-8A55-4FB7-BDD5-00F5171AD53F}" srcOrd="0" destOrd="0" presId="urn:microsoft.com/office/officeart/2005/8/layout/vList2"/>
    <dgm:cxn modelId="{561CAC1A-17B0-40FD-8AA6-F824F82D72E4}" type="presParOf" srcId="{05A2DE5A-8A55-4FB7-BDD5-00F5171AD53F}" destId="{9F4D513F-0AFC-4F23-9389-17B6AE5E4E13}" srcOrd="0" destOrd="0" presId="urn:microsoft.com/office/officeart/2005/8/layout/vList2"/>
    <dgm:cxn modelId="{B8EF6E4B-5928-4F02-9397-007478ED6EA5}" type="presParOf" srcId="{05A2DE5A-8A55-4FB7-BDD5-00F5171AD53F}" destId="{AE6E61D9-5824-4F10-B9DC-AA6CA9106C8C}" srcOrd="1" destOrd="0" presId="urn:microsoft.com/office/officeart/2005/8/layout/vList2"/>
    <dgm:cxn modelId="{6229FD0D-B7E0-4615-B364-8FF4A73CF9F7}" type="presParOf" srcId="{05A2DE5A-8A55-4FB7-BDD5-00F5171AD53F}" destId="{D5893FBE-8D21-4617-BC33-008098475193}" srcOrd="2" destOrd="0" presId="urn:microsoft.com/office/officeart/2005/8/layout/vList2"/>
    <dgm:cxn modelId="{DEE659E2-6938-4733-829B-DF73E158414C}" type="presParOf" srcId="{05A2DE5A-8A55-4FB7-BDD5-00F5171AD53F}" destId="{3C451463-DC38-4EA5-8298-1E68EFA25B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BBAC4-9066-4E9D-A02E-7D3BFC263CAB}">
      <dsp:nvSpPr>
        <dsp:cNvPr id="0" name=""/>
        <dsp:cNvSpPr/>
      </dsp:nvSpPr>
      <dsp:spPr>
        <a:xfrm>
          <a:off x="1196034" y="2462"/>
          <a:ext cx="4784136" cy="12756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6" tIns="324009" rIns="92826" bIns="3240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 in and Open chrome</a:t>
          </a:r>
        </a:p>
      </dsp:txBody>
      <dsp:txXfrm>
        <a:off x="1196034" y="2462"/>
        <a:ext cx="4784136" cy="1275627"/>
      </dsp:txXfrm>
    </dsp:sp>
    <dsp:sp modelId="{6A0D0CE9-A106-4C1B-B52A-F7A5207307C2}">
      <dsp:nvSpPr>
        <dsp:cNvPr id="0" name=""/>
        <dsp:cNvSpPr/>
      </dsp:nvSpPr>
      <dsp:spPr>
        <a:xfrm>
          <a:off x="0" y="2462"/>
          <a:ext cx="1196034" cy="1275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0" tIns="126004" rIns="63290" bIns="126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Log in and Open</a:t>
          </a:r>
        </a:p>
      </dsp:txBody>
      <dsp:txXfrm>
        <a:off x="0" y="2462"/>
        <a:ext cx="1196034" cy="1275627"/>
      </dsp:txXfrm>
    </dsp:sp>
    <dsp:sp modelId="{A396FA9F-DF07-4F2F-BD16-711AF96B54A7}">
      <dsp:nvSpPr>
        <dsp:cNvPr id="0" name=""/>
        <dsp:cNvSpPr/>
      </dsp:nvSpPr>
      <dsp:spPr>
        <a:xfrm>
          <a:off x="1196034" y="1354628"/>
          <a:ext cx="4784136" cy="1275627"/>
        </a:xfrm>
        <a:prstGeom prst="rect">
          <a:avLst/>
        </a:prstGeom>
        <a:solidFill>
          <a:schemeClr val="accent5">
            <a:tint val="40000"/>
            <a:alpha val="90000"/>
            <a:hueOff val="-298416"/>
            <a:satOff val="-628"/>
            <a:lumOff val="-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8416"/>
              <a:satOff val="-628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6" tIns="324009" rIns="92826" bIns="3240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Search for BBC Make Code</a:t>
          </a:r>
        </a:p>
      </dsp:txBody>
      <dsp:txXfrm>
        <a:off x="1196034" y="1354628"/>
        <a:ext cx="4784136" cy="1275627"/>
      </dsp:txXfrm>
    </dsp:sp>
    <dsp:sp modelId="{60FA95C1-A7C7-4805-8E57-4D9DBC27727C}">
      <dsp:nvSpPr>
        <dsp:cNvPr id="0" name=""/>
        <dsp:cNvSpPr/>
      </dsp:nvSpPr>
      <dsp:spPr>
        <a:xfrm>
          <a:off x="0" y="1354628"/>
          <a:ext cx="1196034" cy="1275627"/>
        </a:xfrm>
        <a:prstGeom prst="rect">
          <a:avLst/>
        </a:prstGeom>
        <a:solidFill>
          <a:schemeClr val="accent5">
            <a:hueOff val="-497745"/>
            <a:satOff val="2156"/>
            <a:lumOff val="-1242"/>
            <a:alphaOff val="0"/>
          </a:schemeClr>
        </a:solidFill>
        <a:ln w="12700" cap="flat" cmpd="sng" algn="ctr">
          <a:solidFill>
            <a:schemeClr val="accent5">
              <a:hueOff val="-497745"/>
              <a:satOff val="2156"/>
              <a:lumOff val="-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0" tIns="126004" rIns="63290" bIns="126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Search</a:t>
          </a:r>
        </a:p>
      </dsp:txBody>
      <dsp:txXfrm>
        <a:off x="0" y="1354628"/>
        <a:ext cx="1196034" cy="1275627"/>
      </dsp:txXfrm>
    </dsp:sp>
    <dsp:sp modelId="{198A3C87-C513-408D-A8F9-A3D58F2AFE32}">
      <dsp:nvSpPr>
        <dsp:cNvPr id="0" name=""/>
        <dsp:cNvSpPr/>
      </dsp:nvSpPr>
      <dsp:spPr>
        <a:xfrm>
          <a:off x="1196034" y="2706793"/>
          <a:ext cx="4784136" cy="1275627"/>
        </a:xfrm>
        <a:prstGeom prst="rect">
          <a:avLst/>
        </a:prstGeom>
        <a:solidFill>
          <a:schemeClr val="accent5">
            <a:tint val="40000"/>
            <a:alpha val="90000"/>
            <a:hueOff val="-596833"/>
            <a:satOff val="-1255"/>
            <a:lumOff val="-3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6833"/>
              <a:satOff val="-1255"/>
              <a:lumOff val="-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6" tIns="324009" rIns="92826" bIns="3240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Create a new project called : Temp</a:t>
          </a:r>
        </a:p>
      </dsp:txBody>
      <dsp:txXfrm>
        <a:off x="1196034" y="2706793"/>
        <a:ext cx="4784136" cy="1275627"/>
      </dsp:txXfrm>
    </dsp:sp>
    <dsp:sp modelId="{C1B07E02-EC9C-4326-AD84-0306B3B4793E}">
      <dsp:nvSpPr>
        <dsp:cNvPr id="0" name=""/>
        <dsp:cNvSpPr/>
      </dsp:nvSpPr>
      <dsp:spPr>
        <a:xfrm>
          <a:off x="0" y="2706793"/>
          <a:ext cx="1196034" cy="1275627"/>
        </a:xfrm>
        <a:prstGeom prst="rect">
          <a:avLst/>
        </a:prstGeom>
        <a:solidFill>
          <a:schemeClr val="accent5">
            <a:hueOff val="-995490"/>
            <a:satOff val="4312"/>
            <a:lumOff val="-2483"/>
            <a:alphaOff val="0"/>
          </a:schemeClr>
        </a:solidFill>
        <a:ln w="12700" cap="flat" cmpd="sng" algn="ctr">
          <a:solidFill>
            <a:schemeClr val="accent5">
              <a:hueOff val="-995490"/>
              <a:satOff val="4312"/>
              <a:lumOff val="-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0" tIns="126004" rIns="63290" bIns="126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Create</a:t>
          </a:r>
        </a:p>
      </dsp:txBody>
      <dsp:txXfrm>
        <a:off x="0" y="2706793"/>
        <a:ext cx="1196034" cy="1275627"/>
      </dsp:txXfrm>
    </dsp:sp>
    <dsp:sp modelId="{01224966-2FFA-4582-8667-13446603AC78}">
      <dsp:nvSpPr>
        <dsp:cNvPr id="0" name=""/>
        <dsp:cNvSpPr/>
      </dsp:nvSpPr>
      <dsp:spPr>
        <a:xfrm>
          <a:off x="1196034" y="4058959"/>
          <a:ext cx="4784136" cy="1275627"/>
        </a:xfrm>
        <a:prstGeom prst="rect">
          <a:avLst/>
        </a:prstGeom>
        <a:solidFill>
          <a:schemeClr val="accent5">
            <a:tint val="40000"/>
            <a:alpha val="90000"/>
            <a:hueOff val="-895249"/>
            <a:satOff val="-1883"/>
            <a:lumOff val="-58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95249"/>
              <a:satOff val="-1883"/>
              <a:lumOff val="-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6" tIns="324009" rIns="92826" bIns="3240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Using the computer as required, answer the questions in the do now task section. </a:t>
          </a:r>
        </a:p>
      </dsp:txBody>
      <dsp:txXfrm>
        <a:off x="1196034" y="4058959"/>
        <a:ext cx="4784136" cy="1275627"/>
      </dsp:txXfrm>
    </dsp:sp>
    <dsp:sp modelId="{F061F39A-ABD2-4FEF-B62D-3FDE6C707B5E}">
      <dsp:nvSpPr>
        <dsp:cNvPr id="0" name=""/>
        <dsp:cNvSpPr/>
      </dsp:nvSpPr>
      <dsp:spPr>
        <a:xfrm>
          <a:off x="0" y="4058959"/>
          <a:ext cx="1196034" cy="1275627"/>
        </a:xfrm>
        <a:prstGeom prst="rect">
          <a:avLst/>
        </a:prstGeom>
        <a:solidFill>
          <a:schemeClr val="accent5">
            <a:hueOff val="-1493234"/>
            <a:satOff val="6468"/>
            <a:lumOff val="-3725"/>
            <a:alphaOff val="0"/>
          </a:schemeClr>
        </a:solidFill>
        <a:ln w="12700" cap="flat" cmpd="sng" algn="ctr">
          <a:solidFill>
            <a:schemeClr val="accent5">
              <a:hueOff val="-1493234"/>
              <a:satOff val="6468"/>
              <a:lumOff val="-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90" tIns="126004" rIns="63290" bIns="126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Using</a:t>
          </a:r>
        </a:p>
      </dsp:txBody>
      <dsp:txXfrm>
        <a:off x="0" y="4058959"/>
        <a:ext cx="1196034" cy="127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8283-53F3-443D-9BB7-23EEBF3C55BB}">
      <dsp:nvSpPr>
        <dsp:cNvPr id="0" name=""/>
        <dsp:cNvSpPr/>
      </dsp:nvSpPr>
      <dsp:spPr>
        <a:xfrm>
          <a:off x="0" y="6771"/>
          <a:ext cx="5980170" cy="835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7D28F-F2A6-43B3-9F2F-3179CC191D82}">
      <dsp:nvSpPr>
        <dsp:cNvPr id="0" name=""/>
        <dsp:cNvSpPr/>
      </dsp:nvSpPr>
      <dsp:spPr>
        <a:xfrm>
          <a:off x="252605" y="194659"/>
          <a:ext cx="459731" cy="459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F5BE9-877D-45C0-B979-A854E2A6AC6E}">
      <dsp:nvSpPr>
        <dsp:cNvPr id="0" name=""/>
        <dsp:cNvSpPr/>
      </dsp:nvSpPr>
      <dsp:spPr>
        <a:xfrm>
          <a:off x="964943" y="6771"/>
          <a:ext cx="4985999" cy="88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1" tIns="93901" rIns="93901" bIns="939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If statement! It’s a form of selection. </a:t>
          </a:r>
          <a:endParaRPr lang="en-US" sz="2400" kern="1200"/>
        </a:p>
      </dsp:txBody>
      <dsp:txXfrm>
        <a:off x="964943" y="6771"/>
        <a:ext cx="4985999" cy="887251"/>
      </dsp:txXfrm>
    </dsp:sp>
    <dsp:sp modelId="{3005CBAA-FE43-4F0B-9BA2-DBADEB98C09E}">
      <dsp:nvSpPr>
        <dsp:cNvPr id="0" name=""/>
        <dsp:cNvSpPr/>
      </dsp:nvSpPr>
      <dsp:spPr>
        <a:xfrm>
          <a:off x="0" y="1115835"/>
          <a:ext cx="5980170" cy="835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6E9EA-6F8C-48D9-A161-A2907822C73D}">
      <dsp:nvSpPr>
        <dsp:cNvPr id="0" name=""/>
        <dsp:cNvSpPr/>
      </dsp:nvSpPr>
      <dsp:spPr>
        <a:xfrm>
          <a:off x="252605" y="1303723"/>
          <a:ext cx="459731" cy="459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6ACD8-981E-4E2D-892B-6456810FF44F}">
      <dsp:nvSpPr>
        <dsp:cNvPr id="0" name=""/>
        <dsp:cNvSpPr/>
      </dsp:nvSpPr>
      <dsp:spPr>
        <a:xfrm>
          <a:off x="964943" y="1115835"/>
          <a:ext cx="4985999" cy="88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1" tIns="93901" rIns="93901" bIns="939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 type of information / data that a variable will contain. </a:t>
          </a:r>
          <a:endParaRPr lang="en-US" sz="2400" kern="1200"/>
        </a:p>
      </dsp:txBody>
      <dsp:txXfrm>
        <a:off x="964943" y="1115835"/>
        <a:ext cx="4985999" cy="887251"/>
      </dsp:txXfrm>
    </dsp:sp>
    <dsp:sp modelId="{CCE362CB-CDB5-4342-A2C5-72820D70BD17}">
      <dsp:nvSpPr>
        <dsp:cNvPr id="0" name=""/>
        <dsp:cNvSpPr/>
      </dsp:nvSpPr>
      <dsp:spPr>
        <a:xfrm>
          <a:off x="0" y="2224899"/>
          <a:ext cx="5980170" cy="835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08E7C-62DD-47AD-AE6B-BA43123E18AB}">
      <dsp:nvSpPr>
        <dsp:cNvPr id="0" name=""/>
        <dsp:cNvSpPr/>
      </dsp:nvSpPr>
      <dsp:spPr>
        <a:xfrm>
          <a:off x="252605" y="2412787"/>
          <a:ext cx="459731" cy="459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6278-AEDB-4011-B19E-434A67718D67}">
      <dsp:nvSpPr>
        <dsp:cNvPr id="0" name=""/>
        <dsp:cNvSpPr/>
      </dsp:nvSpPr>
      <dsp:spPr>
        <a:xfrm>
          <a:off x="964943" y="2224899"/>
          <a:ext cx="4985999" cy="88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1" tIns="93901" rIns="93901" bIns="939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String</a:t>
          </a:r>
          <a:endParaRPr lang="en-US" sz="2400" kern="1200" dirty="0"/>
        </a:p>
      </dsp:txBody>
      <dsp:txXfrm>
        <a:off x="964943" y="2224899"/>
        <a:ext cx="4985999" cy="887251"/>
      </dsp:txXfrm>
    </dsp:sp>
    <dsp:sp modelId="{934F8A7B-9A28-4B22-AD39-2B63D650B5F3}">
      <dsp:nvSpPr>
        <dsp:cNvPr id="0" name=""/>
        <dsp:cNvSpPr/>
      </dsp:nvSpPr>
      <dsp:spPr>
        <a:xfrm>
          <a:off x="0" y="3333963"/>
          <a:ext cx="5980170" cy="835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ECFEB-50B0-4B9E-AFF6-53443A754EF8}">
      <dsp:nvSpPr>
        <dsp:cNvPr id="0" name=""/>
        <dsp:cNvSpPr/>
      </dsp:nvSpPr>
      <dsp:spPr>
        <a:xfrm>
          <a:off x="252605" y="3521851"/>
          <a:ext cx="459731" cy="459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D534C-026C-41D8-861A-515FA3EAFB75}">
      <dsp:nvSpPr>
        <dsp:cNvPr id="0" name=""/>
        <dsp:cNvSpPr/>
      </dsp:nvSpPr>
      <dsp:spPr>
        <a:xfrm>
          <a:off x="964943" y="3333963"/>
          <a:ext cx="4985999" cy="88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1" tIns="93901" rIns="93901" bIns="939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Integer</a:t>
          </a:r>
          <a:endParaRPr lang="en-US" sz="2400" kern="1200"/>
        </a:p>
      </dsp:txBody>
      <dsp:txXfrm>
        <a:off x="964943" y="3333963"/>
        <a:ext cx="4985999" cy="887251"/>
      </dsp:txXfrm>
    </dsp:sp>
    <dsp:sp modelId="{006E393C-6D4F-4018-B3D6-B2B5B87A2A1F}">
      <dsp:nvSpPr>
        <dsp:cNvPr id="0" name=""/>
        <dsp:cNvSpPr/>
      </dsp:nvSpPr>
      <dsp:spPr>
        <a:xfrm>
          <a:off x="0" y="4443027"/>
          <a:ext cx="5980170" cy="8350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B1169-7F4F-4D56-832C-979DD145A3C8}">
      <dsp:nvSpPr>
        <dsp:cNvPr id="0" name=""/>
        <dsp:cNvSpPr/>
      </dsp:nvSpPr>
      <dsp:spPr>
        <a:xfrm>
          <a:off x="252605" y="4630915"/>
          <a:ext cx="459731" cy="4592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96F2B-0DB0-4E20-87A3-86723A2B8D9A}">
      <dsp:nvSpPr>
        <dsp:cNvPr id="0" name=""/>
        <dsp:cNvSpPr/>
      </dsp:nvSpPr>
      <dsp:spPr>
        <a:xfrm>
          <a:off x="964943" y="4443027"/>
          <a:ext cx="4985999" cy="88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1" tIns="93901" rIns="93901" bIns="9390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Boolean</a:t>
          </a:r>
          <a:endParaRPr lang="en-US" sz="2400" kern="1200"/>
        </a:p>
      </dsp:txBody>
      <dsp:txXfrm>
        <a:off x="964943" y="4443027"/>
        <a:ext cx="4985999" cy="887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D513F-0AFC-4F23-9389-17B6AE5E4E13}">
      <dsp:nvSpPr>
        <dsp:cNvPr id="0" name=""/>
        <dsp:cNvSpPr/>
      </dsp:nvSpPr>
      <dsp:spPr>
        <a:xfrm>
          <a:off x="0" y="149791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We are going to create a basic ball game. </a:t>
          </a:r>
          <a:endParaRPr lang="en-US" sz="3100" kern="1200"/>
        </a:p>
      </dsp:txBody>
      <dsp:txXfrm>
        <a:off x="36296" y="186087"/>
        <a:ext cx="9071408" cy="670943"/>
      </dsp:txXfrm>
    </dsp:sp>
    <dsp:sp modelId="{D5893FBE-8D21-4617-BC33-008098475193}">
      <dsp:nvSpPr>
        <dsp:cNvPr id="0" name=""/>
        <dsp:cNvSpPr/>
      </dsp:nvSpPr>
      <dsp:spPr>
        <a:xfrm>
          <a:off x="0" y="982606"/>
          <a:ext cx="9144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The game will consist of:</a:t>
          </a:r>
          <a:endParaRPr lang="en-US" sz="3100" kern="1200"/>
        </a:p>
      </dsp:txBody>
      <dsp:txXfrm>
        <a:off x="36296" y="1018902"/>
        <a:ext cx="9071408" cy="670943"/>
      </dsp:txXfrm>
    </dsp:sp>
    <dsp:sp modelId="{3C451463-DC38-4EA5-8298-1E68EFA25B5C}">
      <dsp:nvSpPr>
        <dsp:cNvPr id="0" name=""/>
        <dsp:cNvSpPr/>
      </dsp:nvSpPr>
      <dsp:spPr>
        <a:xfrm>
          <a:off x="0" y="1726141"/>
          <a:ext cx="91440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A goal made from carboard with to strips of foil running in it.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A Microbit that keeps scores of goals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A ball made from a rolled-up bit of foil. </a:t>
          </a:r>
          <a:endParaRPr lang="en-US" sz="2400" kern="1200" dirty="0"/>
        </a:p>
      </dsp:txBody>
      <dsp:txXfrm>
        <a:off x="0" y="1726141"/>
        <a:ext cx="9144000" cy="125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E289D-856A-4A1C-BA0D-999C07F4C491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72F0-1EC1-47E1-91C0-3B44F18DF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6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C72F0-1EC1-47E1-91C0-3B44F18DF0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893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1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4B27F-CDDE-4A60-A136-5D954BC0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en-GB" dirty="0"/>
              <a:t>Do Now Task</a:t>
            </a:r>
            <a:endParaRPr lang="en-GB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2ECF6D1C-525F-297B-B453-4A4FBB270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767563"/>
              </p:ext>
            </p:extLst>
          </p:nvPr>
        </p:nvGraphicFramePr>
        <p:xfrm>
          <a:off x="5416298" y="758951"/>
          <a:ext cx="5980170" cy="5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76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223E6-2870-4042-86E0-E5A9E896F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11" r="-1" b="-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982AD0-6B29-4C72-8F4E-229BAA86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33917"/>
            <a:ext cx="12192000" cy="1060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A7A13-9761-4486-83CA-4FB51972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307069"/>
            <a:ext cx="6765516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Method for making…</a:t>
            </a:r>
          </a:p>
        </p:txBody>
      </p:sp>
    </p:spTree>
    <p:extLst>
      <p:ext uri="{BB962C8B-B14F-4D97-AF65-F5344CB8AC3E}">
        <p14:creationId xmlns:p14="http://schemas.microsoft.com/office/powerpoint/2010/main" val="10739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1E23E-8D9E-4502-AB36-CCF6FCCB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980" y="1030406"/>
            <a:ext cx="5068121" cy="3506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Construction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98B6-D3A7-47AE-93AA-F0BE5A3C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980" y="4691564"/>
            <a:ext cx="5068121" cy="113602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First get your carboard piece and fold it in about half </a:t>
            </a:r>
          </a:p>
        </p:txBody>
      </p:sp>
      <p:pic>
        <p:nvPicPr>
          <p:cNvPr id="5" name="Picture 4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1B1BBF6A-4593-4409-8983-99F43CC4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" y="1844540"/>
            <a:ext cx="4527030" cy="31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5E138-FF07-43AF-8136-9DBC6516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>
            <a:normAutofit/>
          </a:bodyPr>
          <a:lstStyle/>
          <a:p>
            <a:r>
              <a:rPr lang="en-US"/>
              <a:t>Construction Method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10A1-5BF4-4C39-8409-C7FCEF4C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207969"/>
            <a:ext cx="3932830" cy="388498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5000"/>
              </a:lnSpc>
              <a:buFont typeface="+mj-lt"/>
              <a:buAutoNum type="arabicPeriod" startAt="2"/>
            </a:pPr>
            <a:r>
              <a:rPr lang="en-GB" dirty="0"/>
              <a:t>Next cut a small line across one side of the fold. Say around 2cm long (the red line)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2"/>
            </a:pPr>
            <a:r>
              <a:rPr lang="en-GB" dirty="0"/>
              <a:t>Then fold the two edges so that they overlap. This is so the goal will stand up.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D8FAE-791F-4160-9400-76AF270F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64" y="1293827"/>
            <a:ext cx="6035826" cy="42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15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360A8-5783-4F24-86E0-36B3D22E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17650"/>
            <a:ext cx="4465093" cy="279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Construction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6BE45-C580-4CDA-A2D2-47CB7A53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570413"/>
            <a:ext cx="4465093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Glue the overlap so that the goal will stand up on its own.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8258C-EC8E-4AED-BC13-8D00F6F4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14" y="1795123"/>
            <a:ext cx="5467186" cy="40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13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69753-DFE7-44BA-9F8E-21D3A46E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GB" dirty="0"/>
              <a:t>Construction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74E9-DC3E-4884-AD6C-6BF1900E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95000"/>
              </a:lnSpc>
              <a:buFont typeface="+mj-lt"/>
              <a:buAutoNum type="arabicPeriod" startAt="5"/>
            </a:pPr>
            <a:r>
              <a:rPr lang="en-GB"/>
              <a:t>Cut two 1cm(ish) wide strips of foil. 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5"/>
            </a:pPr>
            <a:r>
              <a:rPr lang="en-GB"/>
              <a:t>Attach the strips along the length of the goal. 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5"/>
            </a:pPr>
            <a:r>
              <a:rPr lang="en-GB"/>
              <a:t>Make sure that they are not touching!! But they need to be close.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A838B-DD88-4FB3-8B26-70488970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77" y="1879394"/>
            <a:ext cx="5026924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867738BA-6281-40B8-B775-410D49E7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34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69753-DFE7-44BA-9F8E-21D3A46E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GB" dirty="0"/>
              <a:t>Construction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74E9-DC3E-4884-AD6C-6BF1900E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95000"/>
              </a:lnSpc>
              <a:buFont typeface="+mj-lt"/>
              <a:buAutoNum type="arabicPeriod" startAt="8"/>
            </a:pPr>
            <a:r>
              <a:rPr lang="en-GB" sz="2200" dirty="0"/>
              <a:t>Attach a crocodile clips to each bit of foil. (it doesn’t matter the colour). 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8"/>
            </a:pPr>
            <a:r>
              <a:rPr lang="en-GB" sz="2200" dirty="0"/>
              <a:t>Attach one clip to pin 0 on the Microbit and the other to GND (ground). 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8"/>
            </a:pPr>
            <a:r>
              <a:rPr lang="en-GB" sz="2200" dirty="0"/>
              <a:t>Make a small ball from some foil.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0AC1D-E779-4ED3-8AFB-50E82FAF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1" r="9970" b="-2"/>
          <a:stretch/>
        </p:blipFill>
        <p:spPr>
          <a:xfrm>
            <a:off x="5334003" y="762000"/>
            <a:ext cx="6095997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52D0B-78A9-4E8E-8AE5-0475D003B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9D08F-6FD3-4274-9975-A518A349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What you should now have.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E2E83-FB13-429D-9A32-9F42380B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426635"/>
            <a:ext cx="10668000" cy="7978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A goal, a ball and the Microbit connected. </a:t>
            </a:r>
          </a:p>
        </p:txBody>
      </p:sp>
    </p:spTree>
    <p:extLst>
      <p:ext uri="{BB962C8B-B14F-4D97-AF65-F5344CB8AC3E}">
        <p14:creationId xmlns:p14="http://schemas.microsoft.com/office/powerpoint/2010/main" val="294806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8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76967-EDE0-48EC-BC40-6B16865E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8953"/>
            <a:ext cx="4089779" cy="2028388"/>
          </a:xfrm>
        </p:spPr>
        <p:txBody>
          <a:bodyPr anchor="ctr">
            <a:normAutofit/>
          </a:bodyPr>
          <a:lstStyle/>
          <a:p>
            <a:r>
              <a:rPr lang="en-GB" dirty="0"/>
              <a:t>Programming your Basic Goal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4C54-B984-49AE-BA94-76686253E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93326"/>
            <a:ext cx="4089779" cy="3202674"/>
          </a:xfrm>
        </p:spPr>
        <p:txBody>
          <a:bodyPr anchor="t">
            <a:normAutofit/>
          </a:bodyPr>
          <a:lstStyle/>
          <a:p>
            <a:r>
              <a:rPr lang="en-GB" dirty="0"/>
              <a:t>You will need to use: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r>
              <a:rPr lang="en-GB" dirty="0"/>
              <a:t>Variable section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r>
              <a:rPr lang="en-GB" dirty="0"/>
              <a:t>Basic section</a:t>
            </a:r>
          </a:p>
          <a:p>
            <a:pPr marL="822960" lvl="1" indent="-457200">
              <a:buFont typeface="Arial" panose="020B0604020202020204" pitchFamily="34" charset="0"/>
              <a:buChar char="•"/>
            </a:pPr>
            <a:r>
              <a:rPr lang="en-GB" dirty="0"/>
              <a:t>Input section</a:t>
            </a:r>
          </a:p>
          <a:p>
            <a:pPr lvl="1"/>
            <a:endParaRPr lang="en-GB" dirty="0"/>
          </a:p>
          <a:p>
            <a:r>
              <a:rPr lang="en-GB" b="1" dirty="0"/>
              <a:t>Task : </a:t>
            </a:r>
            <a:r>
              <a:rPr lang="en-GB" dirty="0"/>
              <a:t>What does this script do?</a:t>
            </a:r>
          </a:p>
          <a:p>
            <a:pPr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BF5D9-119A-4777-88DB-D9D0B56A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282" y="1522145"/>
            <a:ext cx="3556514" cy="4572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90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E0EB-4098-4BB3-8E00-6FF2F359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n-GB" sz="3900"/>
              <a:t>Test &amp; Review your Basic Goal Game</a:t>
            </a:r>
          </a:p>
        </p:txBody>
      </p:sp>
      <p:pic>
        <p:nvPicPr>
          <p:cNvPr id="5" name="Picture 4" descr="A purple pawn and a rolling dice">
            <a:extLst>
              <a:ext uri="{FF2B5EF4-FFF2-40B4-BE49-F238E27FC236}">
                <a16:creationId xmlns:a16="http://schemas.microsoft.com/office/drawing/2014/main" id="{E6E4C1A5-07F7-A174-B3DB-0FFF9D152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9" r="16083" b="-2"/>
          <a:stretch/>
        </p:blipFill>
        <p:spPr>
          <a:xfrm>
            <a:off x="20" y="758953"/>
            <a:ext cx="5333979" cy="53358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A7A5-C80E-4B1D-9B0A-F5CEECF8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/>
          <a:p>
            <a:r>
              <a:rPr lang="en-GB" sz="3200" dirty="0"/>
              <a:t>Does it work?</a:t>
            </a:r>
          </a:p>
          <a:p>
            <a:r>
              <a:rPr lang="en-GB" sz="3200" dirty="0"/>
              <a:t>Could it be improved?</a:t>
            </a:r>
          </a:p>
          <a:p>
            <a:r>
              <a:rPr lang="en-GB" sz="3200" dirty="0"/>
              <a:t>Review the game on page 4.</a:t>
            </a:r>
          </a:p>
        </p:txBody>
      </p:sp>
    </p:spTree>
    <p:extLst>
      <p:ext uri="{BB962C8B-B14F-4D97-AF65-F5344CB8AC3E}">
        <p14:creationId xmlns:p14="http://schemas.microsoft.com/office/powerpoint/2010/main" val="146319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792EA91-3BEC-413E-9CC0-329F1915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5E842-6DD7-4F05-85C7-87B172800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7C0394-A9D4-466F-A671-B2752CC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540F3E-7AE8-49D0-A3BD-BDC87248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798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Your Challenge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062E6-E9B0-4F64-957F-1BD42DF79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2704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Plan, Construct and Play!</a:t>
            </a:r>
          </a:p>
        </p:txBody>
      </p:sp>
    </p:spTree>
    <p:extLst>
      <p:ext uri="{BB962C8B-B14F-4D97-AF65-F5344CB8AC3E}">
        <p14:creationId xmlns:p14="http://schemas.microsoft.com/office/powerpoint/2010/main" val="372518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086B1-6465-4129-A7B8-61553933B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A close-up of a tennis racket&#10;&#10;Description automatically generated with low confidence">
            <a:extLst>
              <a:ext uri="{FF2B5EF4-FFF2-40B4-BE49-F238E27FC236}">
                <a16:creationId xmlns:a16="http://schemas.microsoft.com/office/drawing/2014/main" id="{1BE02B79-BC62-2546-9D11-2DEA2F8F38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6CEB52-D98E-4943-B072-F83075F0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BF2BF-A0A0-4A1B-BB76-211B53ED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6070" y="747059"/>
            <a:ext cx="4843929" cy="2762904"/>
          </a:xfrm>
        </p:spPr>
        <p:txBody>
          <a:bodyPr>
            <a:normAutofit/>
          </a:bodyPr>
          <a:lstStyle/>
          <a:p>
            <a:pPr algn="l"/>
            <a:r>
              <a:rPr lang="en-GB" sz="5100">
                <a:solidFill>
                  <a:schemeClr val="bg1"/>
                </a:solidFill>
              </a:rPr>
              <a:t>Make a Physical Microbit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2596D-3001-4790-A719-A2AEAC9B9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070" y="3810000"/>
            <a:ext cx="4843929" cy="1524000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Final Topic Project</a:t>
            </a:r>
          </a:p>
        </p:txBody>
      </p:sp>
    </p:spTree>
    <p:extLst>
      <p:ext uri="{BB962C8B-B14F-4D97-AF65-F5344CB8AC3E}">
        <p14:creationId xmlns:p14="http://schemas.microsoft.com/office/powerpoint/2010/main" val="15691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83C33C-24C5-48E0-8943-E80FA639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n-GB" dirty="0"/>
              <a:t>Your challenge. </a:t>
            </a:r>
          </a:p>
        </p:txBody>
      </p:sp>
      <p:pic>
        <p:nvPicPr>
          <p:cNvPr id="27" name="Picture 6" descr="Purple light on gadgets">
            <a:extLst>
              <a:ext uri="{FF2B5EF4-FFF2-40B4-BE49-F238E27FC236}">
                <a16:creationId xmlns:a16="http://schemas.microsoft.com/office/drawing/2014/main" id="{6E5CFC2C-CA6A-829C-98C2-D7AB298E3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1" r="25755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2AC6FD-A837-4009-A90C-2723F886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506" y="1632857"/>
            <a:ext cx="5507131" cy="475861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the remaining time this term to construct something using the microbats. </a:t>
            </a: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could be a physical game such as the one you have just created, something using the LED traffic lights or something using the Microbit alone. </a:t>
            </a:r>
          </a:p>
          <a:p>
            <a:pPr marL="617220" lvl="2" indent="-342900">
              <a:lnSpc>
                <a:spcPct val="95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might want to compose some music. </a:t>
            </a:r>
          </a:p>
          <a:p>
            <a:pPr marL="617220" lvl="2" indent="-342900">
              <a:lnSpc>
                <a:spcPct val="95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someone else so that it can send messages remotely. </a:t>
            </a:r>
          </a:p>
          <a:p>
            <a:pPr marL="617220" lvl="2" indent="-342900">
              <a:lnSpc>
                <a:spcPct val="9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develop a more advanced version of rock paper scissors. </a:t>
            </a:r>
          </a:p>
          <a:p>
            <a:pPr>
              <a:lnSpc>
                <a:spcPct val="95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your time, your project but you need to create something! </a:t>
            </a:r>
          </a:p>
          <a:p>
            <a:pPr>
              <a:lnSpc>
                <a:spcPct val="95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46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5D981B-8C89-4992-A712-3BB832D4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n-GB" dirty="0"/>
              <a:t>Your Plan</a:t>
            </a:r>
          </a:p>
        </p:txBody>
      </p:sp>
      <p:pic>
        <p:nvPicPr>
          <p:cNvPr id="7" name="Picture 6" descr="A colourful light bulb with business icons">
            <a:extLst>
              <a:ext uri="{FF2B5EF4-FFF2-40B4-BE49-F238E27FC236}">
                <a16:creationId xmlns:a16="http://schemas.microsoft.com/office/drawing/2014/main" id="{1098ADB0-A8A6-1A8A-A320-15C609A34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26" r="26511" b="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54875-9621-443E-917C-58209339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r>
              <a:rPr lang="en-GB" dirty="0"/>
              <a:t>You will need to create a plan. </a:t>
            </a:r>
          </a:p>
          <a:p>
            <a:r>
              <a:rPr lang="en-GB" dirty="0"/>
              <a:t>On page 5 create a mind map exploring ideas of what you will create using the remaining time. </a:t>
            </a:r>
          </a:p>
          <a:p>
            <a:r>
              <a:rPr lang="en-GB" dirty="0"/>
              <a:t>Note: This will help you make your final project! </a:t>
            </a:r>
            <a:r>
              <a:rPr lang="en-GB" b="1" dirty="0"/>
              <a:t>DON’T SKIP THIS STAGE!</a:t>
            </a:r>
          </a:p>
        </p:txBody>
      </p:sp>
    </p:spTree>
    <p:extLst>
      <p:ext uri="{BB962C8B-B14F-4D97-AF65-F5344CB8AC3E}">
        <p14:creationId xmlns:p14="http://schemas.microsoft.com/office/powerpoint/2010/main" val="413689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49A8D-A618-4635-869D-FA427487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980" y="1030406"/>
            <a:ext cx="5068121" cy="3506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Task: What is your project?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55BEA-614E-4301-A036-238F807D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7980" y="4691564"/>
            <a:ext cx="5068121" cy="11360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On page 6, set your self some goals for your final project. </a:t>
            </a:r>
          </a:p>
        </p:txBody>
      </p:sp>
      <p:pic>
        <p:nvPicPr>
          <p:cNvPr id="6" name="Picture 5" descr="Person writing on a notepad">
            <a:extLst>
              <a:ext uri="{FF2B5EF4-FFF2-40B4-BE49-F238E27FC236}">
                <a16:creationId xmlns:a16="http://schemas.microsoft.com/office/drawing/2014/main" id="{7A844109-D029-1EBC-A906-70FEAE506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5" r="1508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5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29" name="Rectangle 7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de, Html, Digital, Coding, Web, Programming, Computer">
            <a:extLst>
              <a:ext uri="{FF2B5EF4-FFF2-40B4-BE49-F238E27FC236}">
                <a16:creationId xmlns:a16="http://schemas.microsoft.com/office/drawing/2014/main" id="{B65BA845-3C0B-48A8-A624-331BEE89E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A8E0D-7378-4869-9790-BB339D40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Task: What is the code for your game?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7CDEE-E3F9-4A76-81E7-A954BEB1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5426635"/>
            <a:ext cx="10668000" cy="7978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chemeClr val="bg1"/>
                </a:solidFill>
              </a:rPr>
              <a:t>Now that you have created your project.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What is the code for your final creation?</a:t>
            </a:r>
          </a:p>
        </p:txBody>
      </p:sp>
    </p:spTree>
    <p:extLst>
      <p:ext uri="{BB962C8B-B14F-4D97-AF65-F5344CB8AC3E}">
        <p14:creationId xmlns:p14="http://schemas.microsoft.com/office/powerpoint/2010/main" val="141473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Different coloured question marks">
            <a:extLst>
              <a:ext uri="{FF2B5EF4-FFF2-40B4-BE49-F238E27FC236}">
                <a16:creationId xmlns:a16="http://schemas.microsoft.com/office/drawing/2014/main" id="{6F8C0EFA-4C51-198F-B3C9-868DE729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84A69-7245-4EDC-8E9A-0D3A3393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Page 7: The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3F922-C233-48A0-A794-2FC34E30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5426635"/>
            <a:ext cx="10668000" cy="7978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000">
                <a:solidFill>
                  <a:schemeClr val="bg1"/>
                </a:solidFill>
              </a:rPr>
              <a:t>What went well?</a:t>
            </a:r>
          </a:p>
          <a:p>
            <a:pPr>
              <a:lnSpc>
                <a:spcPct val="95000"/>
              </a:lnSpc>
            </a:pPr>
            <a:r>
              <a:rPr lang="en-US" sz="2000">
                <a:solidFill>
                  <a:schemeClr val="bg1"/>
                </a:solidFill>
              </a:rPr>
              <a:t>Even better if?</a:t>
            </a:r>
          </a:p>
        </p:txBody>
      </p:sp>
    </p:spTree>
    <p:extLst>
      <p:ext uri="{BB962C8B-B14F-4D97-AF65-F5344CB8AC3E}">
        <p14:creationId xmlns:p14="http://schemas.microsoft.com/office/powerpoint/2010/main" val="171967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D2F99-FA87-40C5-92E6-A1210D7A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n-GB" dirty="0"/>
              <a:t>Do now questions : Answers</a:t>
            </a:r>
          </a:p>
        </p:txBody>
      </p:sp>
      <p:pic>
        <p:nvPicPr>
          <p:cNvPr id="14" name="Picture 4" descr="Yellow freight container with the sky as background">
            <a:extLst>
              <a:ext uri="{FF2B5EF4-FFF2-40B4-BE49-F238E27FC236}">
                <a16:creationId xmlns:a16="http://schemas.microsoft.com/office/drawing/2014/main" id="{38AA2C94-B83E-EBB7-40FE-5C382CDAC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9" r="30127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630021-4AD7-4BD1-AFAC-F27F6598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A pin can be either an input or a output for data. </a:t>
            </a:r>
          </a:p>
          <a:p>
            <a:pPr marL="514350" indent="-514350">
              <a:buAutoNum type="arabicPeriod"/>
            </a:pPr>
            <a:r>
              <a:rPr lang="en-GB" dirty="0"/>
              <a:t>A named container for information (the information inside this container can be read, replaced or changed hence … its variable) </a:t>
            </a:r>
          </a:p>
          <a:p>
            <a:pPr marL="514350" indent="-514350">
              <a:buAutoNum type="arabicPeriod"/>
            </a:pPr>
            <a:r>
              <a:rPr lang="en-GB" dirty="0"/>
              <a:t>Repetition …Loops!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D2F99-FA87-40C5-92E6-A1210D7A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en-GB"/>
              <a:t>Do now questions : Answers</a:t>
            </a:r>
            <a:endParaRPr lang="en-GB" dirty="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7FF39789-A004-9293-DA09-05BBFE160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717393"/>
              </p:ext>
            </p:extLst>
          </p:nvPr>
        </p:nvGraphicFramePr>
        <p:xfrm>
          <a:off x="5416298" y="758951"/>
          <a:ext cx="5980170" cy="5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69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FD62C-DBFF-4D63-A7D3-83465373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>
            <a:normAutofit/>
          </a:bodyPr>
          <a:lstStyle/>
          <a:p>
            <a:r>
              <a:rPr lang="en-GB" dirty="0"/>
              <a:t>Project Goals</a:t>
            </a:r>
          </a:p>
        </p:txBody>
      </p:sp>
      <p:pic>
        <p:nvPicPr>
          <p:cNvPr id="17" name="Graphic 6" descr="Playbook">
            <a:extLst>
              <a:ext uri="{FF2B5EF4-FFF2-40B4-BE49-F238E27FC236}">
                <a16:creationId xmlns:a16="http://schemas.microsoft.com/office/drawing/2014/main" id="{24D97695-F18F-9BAA-906C-57E0EE023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864539"/>
            <a:ext cx="3128922" cy="3128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1E9A-849A-496E-98E5-57360374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2610771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GB" sz="2200"/>
              <a:t>Create a simple goal game using a Microbit. </a:t>
            </a:r>
          </a:p>
          <a:p>
            <a:pPr>
              <a:lnSpc>
                <a:spcPct val="95000"/>
              </a:lnSpc>
            </a:pPr>
            <a:r>
              <a:rPr lang="en-GB" sz="2200"/>
              <a:t>Be introduced to your end of topic project. </a:t>
            </a:r>
          </a:p>
          <a:p>
            <a:pPr>
              <a:lnSpc>
                <a:spcPct val="95000"/>
              </a:lnSpc>
            </a:pPr>
            <a:r>
              <a:rPr lang="en-GB" sz="2200"/>
              <a:t>Plan, create and program a functioning physical game using a Microbit. </a:t>
            </a:r>
          </a:p>
        </p:txBody>
      </p:sp>
    </p:spTree>
    <p:extLst>
      <p:ext uri="{BB962C8B-B14F-4D97-AF65-F5344CB8AC3E}">
        <p14:creationId xmlns:p14="http://schemas.microsoft.com/office/powerpoint/2010/main" val="40554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F767E0-F563-4A48-85F2-CF0C7EFE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616" y="1517904"/>
            <a:ext cx="4579288" cy="27969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Basic Goal Game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0706-2812-479F-BB2D-127E70951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2616" y="4570807"/>
            <a:ext cx="4579288" cy="9428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Creating a simple tabletop football game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65275-34CE-C53C-6ACD-477E5ECC8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4" r="21381"/>
          <a:stretch/>
        </p:blipFill>
        <p:spPr>
          <a:xfrm>
            <a:off x="0" y="76107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8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C5F6C7-590F-4B0B-8B25-6D6908BA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Goal Game - The Plan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77E7257-E76D-38A8-8984-1DF1D7180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618718"/>
              </p:ext>
            </p:extLst>
          </p:nvPr>
        </p:nvGraphicFramePr>
        <p:xfrm>
          <a:off x="1517904" y="2971800"/>
          <a:ext cx="9144000" cy="312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35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C5F6C7-590F-4B0B-8B25-6D6908BA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GB" dirty="0"/>
              <a:t>Basic Goal Game - The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8A160B-86DB-4221-9717-1A4EAC4E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r>
              <a:rPr lang="en-GB" sz="3200" dirty="0"/>
              <a:t>How the game will work: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2800" dirty="0"/>
              <a:t>You flick the ball at the goal.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GB" sz="2800" dirty="0"/>
              <a:t>If it goes in and makes a good connection the Microbit will count it as a goal. 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548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E49D-84ED-4445-8F89-F1BCBEAC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526E-2E86-48CE-8788-C9048F3B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piece of carboard.</a:t>
            </a:r>
          </a:p>
          <a:p>
            <a:r>
              <a:rPr lang="en-GB" dirty="0"/>
              <a:t>A glue stick</a:t>
            </a:r>
          </a:p>
          <a:p>
            <a:r>
              <a:rPr lang="en-GB" dirty="0"/>
              <a:t>A pair scissors</a:t>
            </a:r>
          </a:p>
          <a:p>
            <a:r>
              <a:rPr lang="en-GB" dirty="0"/>
              <a:t>Some foil</a:t>
            </a:r>
          </a:p>
          <a:p>
            <a:r>
              <a:rPr lang="en-GB" dirty="0"/>
              <a:t>Microbit and 2 crocodile clips. </a:t>
            </a:r>
          </a:p>
        </p:txBody>
      </p:sp>
    </p:spTree>
    <p:extLst>
      <p:ext uri="{BB962C8B-B14F-4D97-AF65-F5344CB8AC3E}">
        <p14:creationId xmlns:p14="http://schemas.microsoft.com/office/powerpoint/2010/main" val="2182833119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LeftStep">
      <a:dk1>
        <a:srgbClr val="000000"/>
      </a:dk1>
      <a:lt1>
        <a:srgbClr val="FFFFFF"/>
      </a:lt1>
      <a:dk2>
        <a:srgbClr val="223C2E"/>
      </a:dk2>
      <a:lt2>
        <a:srgbClr val="E8E7E2"/>
      </a:lt2>
      <a:accent1>
        <a:srgbClr val="4D64C3"/>
      </a:accent1>
      <a:accent2>
        <a:srgbClr val="3B84B1"/>
      </a:accent2>
      <a:accent3>
        <a:srgbClr val="46B2AF"/>
      </a:accent3>
      <a:accent4>
        <a:srgbClr val="3BB17C"/>
      </a:accent4>
      <a:accent5>
        <a:srgbClr val="48B757"/>
      </a:accent5>
      <a:accent6>
        <a:srgbClr val="5CB13B"/>
      </a:accent6>
      <a:hlink>
        <a:srgbClr val="978332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707</Words>
  <Application>Microsoft Office PowerPoint</Application>
  <PresentationFormat>Widescreen</PresentationFormat>
  <Paragraphs>93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Avenir Next LT Pro</vt:lpstr>
      <vt:lpstr>Calibri</vt:lpstr>
      <vt:lpstr>Symbol</vt:lpstr>
      <vt:lpstr>PrismaticVTI</vt:lpstr>
      <vt:lpstr>Do Now Task</vt:lpstr>
      <vt:lpstr>Make a Physical Microbit Game</vt:lpstr>
      <vt:lpstr>Do now questions : Answers</vt:lpstr>
      <vt:lpstr>Do now questions : Answers</vt:lpstr>
      <vt:lpstr>Project Goals</vt:lpstr>
      <vt:lpstr>Basic Goal Game</vt:lpstr>
      <vt:lpstr>Basic Goal Game - The Plan</vt:lpstr>
      <vt:lpstr>Basic Goal Game - The Plan</vt:lpstr>
      <vt:lpstr>What you will need</vt:lpstr>
      <vt:lpstr>Method for making…</vt:lpstr>
      <vt:lpstr>Construction Method</vt:lpstr>
      <vt:lpstr>Construction Method</vt:lpstr>
      <vt:lpstr>Construction Method</vt:lpstr>
      <vt:lpstr>Construction Method</vt:lpstr>
      <vt:lpstr>Construction Method</vt:lpstr>
      <vt:lpstr>What you should now have. </vt:lpstr>
      <vt:lpstr>Programming your Basic Goal Game</vt:lpstr>
      <vt:lpstr>Test &amp; Review your Basic Goal Game</vt:lpstr>
      <vt:lpstr>Your Challenge</vt:lpstr>
      <vt:lpstr>Your challenge. </vt:lpstr>
      <vt:lpstr>Your Plan</vt:lpstr>
      <vt:lpstr>Task: What is your project?</vt:lpstr>
      <vt:lpstr>Task: What is the code for your game?</vt:lpstr>
      <vt:lpstr>Page 7: The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Bryant</dc:creator>
  <cp:lastModifiedBy>Colin Bryant</cp:lastModifiedBy>
  <cp:revision>1</cp:revision>
  <dcterms:created xsi:type="dcterms:W3CDTF">2022-03-17T03:42:11Z</dcterms:created>
  <dcterms:modified xsi:type="dcterms:W3CDTF">2022-03-18T07:41:34Z</dcterms:modified>
</cp:coreProperties>
</file>