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84" r:id="rId2"/>
    <p:sldId id="256" r:id="rId3"/>
    <p:sldId id="282" r:id="rId4"/>
    <p:sldId id="283" r:id="rId5"/>
    <p:sldId id="285" r:id="rId6"/>
    <p:sldId id="291" r:id="rId7"/>
    <p:sldId id="258" r:id="rId8"/>
    <p:sldId id="293" r:id="rId9"/>
    <p:sldId id="266" r:id="rId10"/>
    <p:sldId id="271" r:id="rId11"/>
    <p:sldId id="272" r:id="rId12"/>
    <p:sldId id="278" r:id="rId13"/>
    <p:sldId id="286" r:id="rId14"/>
    <p:sldId id="288" r:id="rId15"/>
    <p:sldId id="292" r:id="rId16"/>
    <p:sldId id="289" r:id="rId17"/>
    <p:sldId id="290" r:id="rId18"/>
    <p:sldId id="260" r:id="rId19"/>
    <p:sldId id="267" r:id="rId20"/>
    <p:sldId id="279" r:id="rId21"/>
    <p:sldId id="261" r:id="rId22"/>
    <p:sldId id="262" r:id="rId23"/>
    <p:sldId id="280" r:id="rId24"/>
    <p:sldId id="263" r:id="rId25"/>
    <p:sldId id="264" r:id="rId26"/>
    <p:sldId id="265" r:id="rId27"/>
    <p:sldId id="281" r:id="rId28"/>
    <p:sldId id="268" r:id="rId29"/>
    <p:sldId id="270" r:id="rId30"/>
    <p:sldId id="273" r:id="rId31"/>
    <p:sldId id="274" r:id="rId32"/>
    <p:sldId id="275" r:id="rId33"/>
    <p:sldId id="276" r:id="rId34"/>
    <p:sldId id="277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8DDA6-2786-4200-84A6-3C9EF3FE339B}" v="23" dt="2022-03-22T06:55:41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Bryant" userId="e5f2174700f39853" providerId="LiveId" clId="{512CA3DC-B36F-4D99-ABC3-D5AF0D70F3C1}"/>
    <pc:docChg chg="undo custSel modSld">
      <pc:chgData name="Colin Bryant" userId="e5f2174700f39853" providerId="LiveId" clId="{512CA3DC-B36F-4D99-ABC3-D5AF0D70F3C1}" dt="2022-03-22T05:13:23.433" v="74" actId="20577"/>
      <pc:docMkLst>
        <pc:docMk/>
      </pc:docMkLst>
      <pc:sldChg chg="modSp mod">
        <pc:chgData name="Colin Bryant" userId="e5f2174700f39853" providerId="LiveId" clId="{512CA3DC-B36F-4D99-ABC3-D5AF0D70F3C1}" dt="2022-03-22T05:13:23.433" v="74" actId="20577"/>
        <pc:sldMkLst>
          <pc:docMk/>
          <pc:sldMk cId="1334127869" sldId="284"/>
        </pc:sldMkLst>
        <pc:spChg chg="mod">
          <ac:chgData name="Colin Bryant" userId="e5f2174700f39853" providerId="LiveId" clId="{512CA3DC-B36F-4D99-ABC3-D5AF0D70F3C1}" dt="2022-03-22T05:13:23.433" v="74" actId="20577"/>
          <ac:spMkLst>
            <pc:docMk/>
            <pc:sldMk cId="1334127869" sldId="284"/>
            <ac:spMk id="3" creationId="{A03F24F0-8C7C-48A1-A035-CD87BB335914}"/>
          </ac:spMkLst>
        </pc:spChg>
      </pc:sldChg>
    </pc:docChg>
  </pc:docChgLst>
  <pc:docChgLst>
    <pc:chgData name="Colin Bryant" userId="e5f2174700f39853" providerId="LiveId" clId="{87E0DB0A-4635-4207-A0AE-5E338B1F96FC}"/>
    <pc:docChg chg="custSel modSld">
      <pc:chgData name="Colin Bryant" userId="e5f2174700f39853" providerId="LiveId" clId="{87E0DB0A-4635-4207-A0AE-5E338B1F96FC}" dt="2020-11-02T05:34:35.252" v="91" actId="20577"/>
      <pc:docMkLst>
        <pc:docMk/>
      </pc:docMkLst>
      <pc:sldChg chg="modNotesTx">
        <pc:chgData name="Colin Bryant" userId="e5f2174700f39853" providerId="LiveId" clId="{87E0DB0A-4635-4207-A0AE-5E338B1F96FC}" dt="2020-11-02T05:33:22.376" v="0"/>
        <pc:sldMkLst>
          <pc:docMk/>
          <pc:sldMk cId="568303655" sldId="260"/>
        </pc:sldMkLst>
      </pc:sldChg>
      <pc:sldChg chg="modNotesTx">
        <pc:chgData name="Colin Bryant" userId="e5f2174700f39853" providerId="LiveId" clId="{87E0DB0A-4635-4207-A0AE-5E338B1F96FC}" dt="2020-11-02T05:33:34.083" v="1"/>
        <pc:sldMkLst>
          <pc:docMk/>
          <pc:sldMk cId="1128668633" sldId="267"/>
        </pc:sldMkLst>
      </pc:sldChg>
      <pc:sldChg chg="addSp delSp modSp mod modClrScheme delDesignElem chgLayout">
        <pc:chgData name="Colin Bryant" userId="e5f2174700f39853" providerId="LiveId" clId="{87E0DB0A-4635-4207-A0AE-5E338B1F96FC}" dt="2020-11-02T05:34:35.252" v="91" actId="20577"/>
        <pc:sldMkLst>
          <pc:docMk/>
          <pc:sldMk cId="1158700113" sldId="277"/>
        </pc:sldMkLst>
        <pc:spChg chg="mod ord">
          <ac:chgData name="Colin Bryant" userId="e5f2174700f39853" providerId="LiveId" clId="{87E0DB0A-4635-4207-A0AE-5E338B1F96FC}" dt="2020-11-02T05:34:14.449" v="3" actId="700"/>
          <ac:spMkLst>
            <pc:docMk/>
            <pc:sldMk cId="1158700113" sldId="277"/>
            <ac:spMk id="2" creationId="{5660E165-4840-4F1E-9701-570EC6735694}"/>
          </ac:spMkLst>
        </pc:spChg>
        <pc:spChg chg="add del mod ord">
          <ac:chgData name="Colin Bryant" userId="e5f2174700f39853" providerId="LiveId" clId="{87E0DB0A-4635-4207-A0AE-5E338B1F96FC}" dt="2020-11-02T05:34:14.449" v="3" actId="700"/>
          <ac:spMkLst>
            <pc:docMk/>
            <pc:sldMk cId="1158700113" sldId="277"/>
            <ac:spMk id="3" creationId="{7C725F29-D4B6-45B7-B6A0-4B7E5206C622}"/>
          </ac:spMkLst>
        </pc:spChg>
        <pc:spChg chg="add mod ord">
          <ac:chgData name="Colin Bryant" userId="e5f2174700f39853" providerId="LiveId" clId="{87E0DB0A-4635-4207-A0AE-5E338B1F96FC}" dt="2020-11-02T05:34:14.449" v="3" actId="700"/>
          <ac:spMkLst>
            <pc:docMk/>
            <pc:sldMk cId="1158700113" sldId="277"/>
            <ac:spMk id="4" creationId="{FBF4F64B-D222-40CB-858A-3FF05E03B005}"/>
          </ac:spMkLst>
        </pc:spChg>
        <pc:spChg chg="add mod ord">
          <ac:chgData name="Colin Bryant" userId="e5f2174700f39853" providerId="LiveId" clId="{87E0DB0A-4635-4207-A0AE-5E338B1F96FC}" dt="2020-11-02T05:34:35.252" v="91" actId="20577"/>
          <ac:spMkLst>
            <pc:docMk/>
            <pc:sldMk cId="1158700113" sldId="277"/>
            <ac:spMk id="5" creationId="{F823ADE6-0758-4EB9-B46A-AEEB56BBD554}"/>
          </ac:spMkLst>
        </pc:spChg>
        <pc:spChg chg="del">
          <ac:chgData name="Colin Bryant" userId="e5f2174700f39853" providerId="LiveId" clId="{87E0DB0A-4635-4207-A0AE-5E338B1F96FC}" dt="2020-11-02T05:34:10.656" v="2" actId="700"/>
          <ac:spMkLst>
            <pc:docMk/>
            <pc:sldMk cId="1158700113" sldId="277"/>
            <ac:spMk id="71" creationId="{8CD2B798-7994-4548-A2BE-4AEF9C1A5FAE}"/>
          </ac:spMkLst>
        </pc:spChg>
        <pc:spChg chg="del">
          <ac:chgData name="Colin Bryant" userId="e5f2174700f39853" providerId="LiveId" clId="{87E0DB0A-4635-4207-A0AE-5E338B1F96FC}" dt="2020-11-02T05:34:10.656" v="2" actId="700"/>
          <ac:spMkLst>
            <pc:docMk/>
            <pc:sldMk cId="1158700113" sldId="277"/>
            <ac:spMk id="73" creationId="{E6162320-3B67-42BB-AF9D-939326E6489E}"/>
          </ac:spMkLst>
        </pc:spChg>
        <pc:cxnChg chg="del">
          <ac:chgData name="Colin Bryant" userId="e5f2174700f39853" providerId="LiveId" clId="{87E0DB0A-4635-4207-A0AE-5E338B1F96FC}" dt="2020-11-02T05:34:10.656" v="2" actId="700"/>
          <ac:cxnSpMkLst>
            <pc:docMk/>
            <pc:sldMk cId="1158700113" sldId="277"/>
            <ac:cxnSpMk id="75" creationId="{6722E143-84C1-4F95-937C-78B92D2811CF}"/>
          </ac:cxnSpMkLst>
        </pc:cxnChg>
      </pc:sldChg>
    </pc:docChg>
  </pc:docChgLst>
  <pc:docChgLst>
    <pc:chgData name="Colin Bryant" userId="e5f2174700f39853" providerId="LiveId" clId="{7C98DDA6-2786-4200-84A6-3C9EF3FE339B}"/>
    <pc:docChg chg="undo custSel addSld modSld">
      <pc:chgData name="Colin Bryant" userId="e5f2174700f39853" providerId="LiveId" clId="{7C98DDA6-2786-4200-84A6-3C9EF3FE339B}" dt="2022-04-01T03:59:02.408" v="1573" actId="20577"/>
      <pc:docMkLst>
        <pc:docMk/>
      </pc:docMkLst>
      <pc:sldChg chg="modSp mod">
        <pc:chgData name="Colin Bryant" userId="e5f2174700f39853" providerId="LiveId" clId="{7C98DDA6-2786-4200-84A6-3C9EF3FE339B}" dt="2022-03-22T06:51:36.560" v="1016" actId="20577"/>
        <pc:sldMkLst>
          <pc:docMk/>
          <pc:sldMk cId="3090768567" sldId="258"/>
        </pc:sldMkLst>
        <pc:spChg chg="mod">
          <ac:chgData name="Colin Bryant" userId="e5f2174700f39853" providerId="LiveId" clId="{7C98DDA6-2786-4200-84A6-3C9EF3FE339B}" dt="2022-03-22T06:51:36.560" v="1016" actId="20577"/>
          <ac:spMkLst>
            <pc:docMk/>
            <pc:sldMk cId="3090768567" sldId="258"/>
            <ac:spMk id="3" creationId="{D07C517B-50F8-4699-95D1-6B622E255420}"/>
          </ac:spMkLst>
        </pc:spChg>
      </pc:sldChg>
      <pc:sldChg chg="modSp mod">
        <pc:chgData name="Colin Bryant" userId="e5f2174700f39853" providerId="LiveId" clId="{7C98DDA6-2786-4200-84A6-3C9EF3FE339B}" dt="2022-03-22T07:14:19.441" v="1564" actId="33524"/>
        <pc:sldMkLst>
          <pc:docMk/>
          <pc:sldMk cId="3532616537" sldId="261"/>
        </pc:sldMkLst>
        <pc:spChg chg="mod">
          <ac:chgData name="Colin Bryant" userId="e5f2174700f39853" providerId="LiveId" clId="{7C98DDA6-2786-4200-84A6-3C9EF3FE339B}" dt="2022-03-22T07:14:19.441" v="1564" actId="33524"/>
          <ac:spMkLst>
            <pc:docMk/>
            <pc:sldMk cId="3532616537" sldId="261"/>
            <ac:spMk id="2" creationId="{DF4E368D-DA1C-4EFB-BE00-C0E92B68A2BB}"/>
          </ac:spMkLst>
        </pc:spChg>
      </pc:sldChg>
      <pc:sldChg chg="addSp delSp modSp mod modClrScheme modAnim delDesignElem chgLayout">
        <pc:chgData name="Colin Bryant" userId="e5f2174700f39853" providerId="LiveId" clId="{7C98DDA6-2786-4200-84A6-3C9EF3FE339B}" dt="2022-03-22T07:15:04.307" v="1569" actId="403"/>
        <pc:sldMkLst>
          <pc:docMk/>
          <pc:sldMk cId="1128668633" sldId="267"/>
        </pc:sldMkLst>
        <pc:spChg chg="mod or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2" creationId="{B249EBF6-33EA-4199-85C3-D12314857A2D}"/>
          </ac:spMkLst>
        </pc:spChg>
        <pc:spChg chg="add del">
          <ac:chgData name="Colin Bryant" userId="e5f2174700f39853" providerId="LiveId" clId="{7C98DDA6-2786-4200-84A6-3C9EF3FE339B}" dt="2022-03-22T06:55:50.500" v="1209" actId="26606"/>
          <ac:spMkLst>
            <pc:docMk/>
            <pc:sldMk cId="1128668633" sldId="267"/>
            <ac:spMk id="76" creationId="{27B7C6F6-4579-4D42-9857-ED1B2EE07B99}"/>
          </ac:spMkLst>
        </pc:spChg>
        <pc:spChg chg="add del">
          <ac:chgData name="Colin Bryant" userId="e5f2174700f39853" providerId="LiveId" clId="{7C98DDA6-2786-4200-84A6-3C9EF3FE339B}" dt="2022-03-22T06:55:50.500" v="1209" actId="26606"/>
          <ac:spMkLst>
            <pc:docMk/>
            <pc:sldMk cId="1128668633" sldId="267"/>
            <ac:spMk id="78" creationId="{7E6D8249-E901-4E71-B15A-A7F5D7F7B0E1}"/>
          </ac:spMkLst>
        </pc:spChg>
        <pc:spChg chg="del">
          <ac:chgData name="Colin Bryant" userId="e5f2174700f39853" providerId="LiveId" clId="{7C98DDA6-2786-4200-84A6-3C9EF3FE339B}" dt="2022-03-22T06:55:21.462" v="1205" actId="26606"/>
          <ac:spMkLst>
            <pc:docMk/>
            <pc:sldMk cId="1128668633" sldId="267"/>
            <ac:spMk id="80" creationId="{2FDF0794-1B86-42B2-B8C7-F60123E638ED}"/>
          </ac:spMkLst>
        </pc:spChg>
        <pc:spChg chg="del">
          <ac:chgData name="Colin Bryant" userId="e5f2174700f39853" providerId="LiveId" clId="{7C98DDA6-2786-4200-84A6-3C9EF3FE339B}" dt="2022-03-22T06:55:21.462" v="1205" actId="26606"/>
          <ac:spMkLst>
            <pc:docMk/>
            <pc:sldMk cId="1128668633" sldId="267"/>
            <ac:spMk id="82" creationId="{C5373426-E26E-431D-959C-5DB96C0B6208}"/>
          </ac:spMkLst>
        </pc:spChg>
        <pc:spChg chg="add del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40" creationId="{9D431EF2-5A31-4C05-AA3E-4580F553429C}"/>
          </ac:spMkLst>
        </pc:spChg>
        <pc:spChg chg="add del">
          <ac:chgData name="Colin Bryant" userId="e5f2174700f39853" providerId="LiveId" clId="{7C98DDA6-2786-4200-84A6-3C9EF3FE339B}" dt="2022-03-22T06:55:24.484" v="1206" actId="700"/>
          <ac:spMkLst>
            <pc:docMk/>
            <pc:sldMk cId="1128668633" sldId="267"/>
            <ac:spMk id="144" creationId="{27B7C6F6-4579-4D42-9857-ED1B2EE07B99}"/>
          </ac:spMkLst>
        </pc:spChg>
        <pc:spChg chg="add del">
          <ac:chgData name="Colin Bryant" userId="e5f2174700f39853" providerId="LiveId" clId="{7C98DDA6-2786-4200-84A6-3C9EF3FE339B}" dt="2022-03-22T06:55:24.484" v="1206" actId="700"/>
          <ac:spMkLst>
            <pc:docMk/>
            <pc:sldMk cId="1128668633" sldId="267"/>
            <ac:spMk id="146" creationId="{7E6D8249-E901-4E71-B15A-A7F5D7F7B0E1}"/>
          </ac:spMkLst>
        </pc:spChg>
        <pc:spChg chg="add del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48" creationId="{7A4469D8-5936-48B8-AF0C-37FF2AEE292E}"/>
          </ac:spMkLst>
        </pc:spChg>
        <pc:spChg chg="ad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92" creationId="{9D431EF2-5A31-4C05-AA3E-4580F553429C}"/>
          </ac:spMkLst>
        </pc:spChg>
        <pc:spChg chg="ad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93" creationId="{67678399-6817-4845-9B59-E82951B0B0E4}"/>
          </ac:spMkLst>
        </pc:spChg>
        <pc:spChg chg="ad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94" creationId="{B044E73A-9DB7-46CD-9B4D-9DE9FB5E6E1F}"/>
          </ac:spMkLst>
        </pc:spChg>
        <pc:spChg chg="ad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95" creationId="{F8057F48-2FD4-4DD3-B887-FEE2B4475912}"/>
          </ac:spMkLst>
        </pc:spChg>
        <pc:spChg chg="add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196" creationId="{7A4469D8-5936-48B8-AF0C-37FF2AEE292E}"/>
          </ac:spMkLst>
        </pc:spChg>
        <pc:spChg chg="del">
          <ac:chgData name="Colin Bryant" userId="e5f2174700f39853" providerId="LiveId" clId="{7C98DDA6-2786-4200-84A6-3C9EF3FE339B}" dt="2022-03-22T06:55:21.462" v="1205" actId="26606"/>
          <ac:spMkLst>
            <pc:docMk/>
            <pc:sldMk cId="1128668633" sldId="267"/>
            <ac:spMk id="6151" creationId="{8CD2B798-7994-4548-A2BE-4AEF9C1A5FAE}"/>
          </ac:spMkLst>
        </pc:spChg>
        <pc:spChg chg="del">
          <ac:chgData name="Colin Bryant" userId="e5f2174700f39853" providerId="LiveId" clId="{7C98DDA6-2786-4200-84A6-3C9EF3FE339B}" dt="2022-03-22T06:55:21.462" v="1205" actId="26606"/>
          <ac:spMkLst>
            <pc:docMk/>
            <pc:sldMk cId="1128668633" sldId="267"/>
            <ac:spMk id="6152" creationId="{E6162320-3B67-42BB-AF9D-939326E6489E}"/>
          </ac:spMkLst>
        </pc:spChg>
        <pc:spChg chg="add del">
          <ac:chgData name="Colin Bryant" userId="e5f2174700f39853" providerId="LiveId" clId="{7C98DDA6-2786-4200-84A6-3C9EF3FE339B}" dt="2022-03-22T06:55:41.441" v="1208"/>
          <ac:spMkLst>
            <pc:docMk/>
            <pc:sldMk cId="1128668633" sldId="267"/>
            <ac:spMk id="6154" creationId="{42382DC9-5DFD-6D0D-D932-CF60A61A4A56}"/>
          </ac:spMkLst>
        </pc:spChg>
        <pc:spChg chg="add mod">
          <ac:chgData name="Colin Bryant" userId="e5f2174700f39853" providerId="LiveId" clId="{7C98DDA6-2786-4200-84A6-3C9EF3FE339B}" dt="2022-03-22T07:15:04.307" v="1569" actId="403"/>
          <ac:spMkLst>
            <pc:docMk/>
            <pc:sldMk cId="1128668633" sldId="267"/>
            <ac:spMk id="6155" creationId="{176C5C08-CC06-7483-022E-85BA1777DDE5}"/>
          </ac:spMkLst>
        </pc:spChg>
        <pc:spChg chg="add del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6156" creationId="{67678399-6817-4845-9B59-E82951B0B0E4}"/>
          </ac:spMkLst>
        </pc:spChg>
        <pc:spChg chg="add del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6157" creationId="{B044E73A-9DB7-46CD-9B4D-9DE9FB5E6E1F}"/>
          </ac:spMkLst>
        </pc:spChg>
        <pc:spChg chg="add del">
          <ac:chgData name="Colin Bryant" userId="e5f2174700f39853" providerId="LiveId" clId="{7C98DDA6-2786-4200-84A6-3C9EF3FE339B}" dt="2022-03-22T07:12:02.215" v="1508" actId="26606"/>
          <ac:spMkLst>
            <pc:docMk/>
            <pc:sldMk cId="1128668633" sldId="267"/>
            <ac:spMk id="6158" creationId="{F8057F48-2FD4-4DD3-B887-FEE2B4475912}"/>
          </ac:spMkLst>
        </pc:spChg>
        <pc:picChg chg="add mod">
          <ac:chgData name="Colin Bryant" userId="e5f2174700f39853" providerId="LiveId" clId="{7C98DDA6-2786-4200-84A6-3C9EF3FE339B}" dt="2022-03-22T06:55:50.500" v="1209" actId="26606"/>
          <ac:picMkLst>
            <pc:docMk/>
            <pc:sldMk cId="1128668633" sldId="267"/>
            <ac:picMk id="3" creationId="{EFB7191D-DC8A-42BD-AC03-F85F0E4B5A66}"/>
          </ac:picMkLst>
        </pc:picChg>
        <pc:picChg chg="mod ord">
          <ac:chgData name="Colin Bryant" userId="e5f2174700f39853" providerId="LiveId" clId="{7C98DDA6-2786-4200-84A6-3C9EF3FE339B}" dt="2022-03-22T06:55:50.500" v="1209" actId="26606"/>
          <ac:picMkLst>
            <pc:docMk/>
            <pc:sldMk cId="1128668633" sldId="267"/>
            <ac:picMk id="6149" creationId="{EDB558C7-56ED-4861-9929-79CDB4235058}"/>
          </ac:picMkLst>
        </pc:picChg>
        <pc:cxnChg chg="del">
          <ac:chgData name="Colin Bryant" userId="e5f2174700f39853" providerId="LiveId" clId="{7C98DDA6-2786-4200-84A6-3C9EF3FE339B}" dt="2022-03-22T06:55:21.462" v="1205" actId="26606"/>
          <ac:cxnSpMkLst>
            <pc:docMk/>
            <pc:sldMk cId="1128668633" sldId="267"/>
            <ac:cxnSpMk id="84" creationId="{96D07482-83A3-4451-943C-B46961082957}"/>
          </ac:cxnSpMkLst>
        </pc:cxnChg>
        <pc:cxnChg chg="add del">
          <ac:chgData name="Colin Bryant" userId="e5f2174700f39853" providerId="LiveId" clId="{7C98DDA6-2786-4200-84A6-3C9EF3FE339B}" dt="2022-03-22T06:55:24.484" v="1206" actId="700"/>
          <ac:cxnSpMkLst>
            <pc:docMk/>
            <pc:sldMk cId="1128668633" sldId="267"/>
            <ac:cxnSpMk id="142" creationId="{15F1CC53-719A-4763-BF30-5E25A63CEF3C}"/>
          </ac:cxnSpMkLst>
        </pc:cxnChg>
        <pc:cxnChg chg="del">
          <ac:chgData name="Colin Bryant" userId="e5f2174700f39853" providerId="LiveId" clId="{7C98DDA6-2786-4200-84A6-3C9EF3FE339B}" dt="2022-03-22T06:55:21.462" v="1205" actId="26606"/>
          <ac:cxnSpMkLst>
            <pc:docMk/>
            <pc:sldMk cId="1128668633" sldId="267"/>
            <ac:cxnSpMk id="6153" creationId="{6722E143-84C1-4F95-937C-78B92D2811CF}"/>
          </ac:cxnSpMkLst>
        </pc:cxnChg>
      </pc:sldChg>
      <pc:sldChg chg="modSp">
        <pc:chgData name="Colin Bryant" userId="e5f2174700f39853" providerId="LiveId" clId="{7C98DDA6-2786-4200-84A6-3C9EF3FE339B}" dt="2022-03-22T05:37:40.685" v="21" actId="33524"/>
        <pc:sldMkLst>
          <pc:docMk/>
          <pc:sldMk cId="2094357956" sldId="272"/>
        </pc:sldMkLst>
        <pc:spChg chg="mod">
          <ac:chgData name="Colin Bryant" userId="e5f2174700f39853" providerId="LiveId" clId="{7C98DDA6-2786-4200-84A6-3C9EF3FE339B}" dt="2022-03-22T05:37:40.685" v="21" actId="33524"/>
          <ac:spMkLst>
            <pc:docMk/>
            <pc:sldMk cId="2094357956" sldId="272"/>
            <ac:spMk id="5" creationId="{2AB8B52A-EF45-40E8-8087-0435258DA5CB}"/>
          </ac:spMkLst>
        </pc:spChg>
        <pc:spChg chg="mod">
          <ac:chgData name="Colin Bryant" userId="e5f2174700f39853" providerId="LiveId" clId="{7C98DDA6-2786-4200-84A6-3C9EF3FE339B}" dt="2022-03-22T05:37:38.425" v="20" actId="33524"/>
          <ac:spMkLst>
            <pc:docMk/>
            <pc:sldMk cId="2094357956" sldId="272"/>
            <ac:spMk id="6" creationId="{AE1B6CC9-A99C-4B34-BBDB-A8AC20CA3785}"/>
          </ac:spMkLst>
        </pc:spChg>
      </pc:sldChg>
      <pc:sldChg chg="modSp mod">
        <pc:chgData name="Colin Bryant" userId="e5f2174700f39853" providerId="LiveId" clId="{7C98DDA6-2786-4200-84A6-3C9EF3FE339B}" dt="2022-03-22T06:43:06.588" v="323" actId="20577"/>
        <pc:sldMkLst>
          <pc:docMk/>
          <pc:sldMk cId="3740666121" sldId="274"/>
        </pc:sldMkLst>
        <pc:spChg chg="mod">
          <ac:chgData name="Colin Bryant" userId="e5f2174700f39853" providerId="LiveId" clId="{7C98DDA6-2786-4200-84A6-3C9EF3FE339B}" dt="2022-03-22T06:43:06.588" v="323" actId="20577"/>
          <ac:spMkLst>
            <pc:docMk/>
            <pc:sldMk cId="3740666121" sldId="274"/>
            <ac:spMk id="3" creationId="{2CFF05D0-7E1B-4649-8926-D7627007A2FF}"/>
          </ac:spMkLst>
        </pc:spChg>
      </pc:sldChg>
      <pc:sldChg chg="modSp mod">
        <pc:chgData name="Colin Bryant" userId="e5f2174700f39853" providerId="LiveId" clId="{7C98DDA6-2786-4200-84A6-3C9EF3FE339B}" dt="2022-03-22T06:46:58.134" v="699" actId="14100"/>
        <pc:sldMkLst>
          <pc:docMk/>
          <pc:sldMk cId="598270598" sldId="278"/>
        </pc:sldMkLst>
        <pc:spChg chg="mod">
          <ac:chgData name="Colin Bryant" userId="e5f2174700f39853" providerId="LiveId" clId="{7C98DDA6-2786-4200-84A6-3C9EF3FE339B}" dt="2022-03-22T06:46:37.276" v="692" actId="20577"/>
          <ac:spMkLst>
            <pc:docMk/>
            <pc:sldMk cId="598270598" sldId="278"/>
            <ac:spMk id="4" creationId="{55BB2685-2E59-40D4-A699-89833C325FCD}"/>
          </ac:spMkLst>
        </pc:spChg>
        <pc:spChg chg="mod">
          <ac:chgData name="Colin Bryant" userId="e5f2174700f39853" providerId="LiveId" clId="{7C98DDA6-2786-4200-84A6-3C9EF3FE339B}" dt="2022-03-22T06:46:58.134" v="699" actId="14100"/>
          <ac:spMkLst>
            <pc:docMk/>
            <pc:sldMk cId="598270598" sldId="278"/>
            <ac:spMk id="5" creationId="{0EF4AE66-71D5-491F-82FC-940EA11CC706}"/>
          </ac:spMkLst>
        </pc:spChg>
      </pc:sldChg>
      <pc:sldChg chg="modSp mod">
        <pc:chgData name="Colin Bryant" userId="e5f2174700f39853" providerId="LiveId" clId="{7C98DDA6-2786-4200-84A6-3C9EF3FE339B}" dt="2022-04-01T03:59:02.408" v="1573" actId="20577"/>
        <pc:sldMkLst>
          <pc:docMk/>
          <pc:sldMk cId="3729208579" sldId="279"/>
        </pc:sldMkLst>
        <pc:spChg chg="mod">
          <ac:chgData name="Colin Bryant" userId="e5f2174700f39853" providerId="LiveId" clId="{7C98DDA6-2786-4200-84A6-3C9EF3FE339B}" dt="2022-04-01T03:59:02.408" v="1573" actId="20577"/>
          <ac:spMkLst>
            <pc:docMk/>
            <pc:sldMk cId="3729208579" sldId="279"/>
            <ac:spMk id="3" creationId="{05FFDCEF-43F0-4441-B06D-D31F2A503953}"/>
          </ac:spMkLst>
        </pc:spChg>
      </pc:sldChg>
      <pc:sldChg chg="modSp mod">
        <pc:chgData name="Colin Bryant" userId="e5f2174700f39853" providerId="LiveId" clId="{7C98DDA6-2786-4200-84A6-3C9EF3FE339B}" dt="2022-03-22T07:14:35.494" v="1567" actId="27636"/>
        <pc:sldMkLst>
          <pc:docMk/>
          <pc:sldMk cId="2131566069" sldId="280"/>
        </pc:sldMkLst>
        <pc:spChg chg="mod">
          <ac:chgData name="Colin Bryant" userId="e5f2174700f39853" providerId="LiveId" clId="{7C98DDA6-2786-4200-84A6-3C9EF3FE339B}" dt="2022-03-22T07:14:35.494" v="1567" actId="27636"/>
          <ac:spMkLst>
            <pc:docMk/>
            <pc:sldMk cId="2131566069" sldId="280"/>
            <ac:spMk id="3" creationId="{0BDD0A48-1C35-426D-8A4A-5EA062302706}"/>
          </ac:spMkLst>
        </pc:spChg>
      </pc:sldChg>
      <pc:sldChg chg="modSp">
        <pc:chgData name="Colin Bryant" userId="e5f2174700f39853" providerId="LiveId" clId="{7C98DDA6-2786-4200-84A6-3C9EF3FE339B}" dt="2022-03-22T05:32:18.353" v="19" actId="33524"/>
        <pc:sldMkLst>
          <pc:docMk/>
          <pc:sldMk cId="2276645517" sldId="282"/>
        </pc:sldMkLst>
        <pc:graphicFrameChg chg="mod">
          <ac:chgData name="Colin Bryant" userId="e5f2174700f39853" providerId="LiveId" clId="{7C98DDA6-2786-4200-84A6-3C9EF3FE339B}" dt="2022-03-22T05:32:18.353" v="19" actId="33524"/>
          <ac:graphicFrameMkLst>
            <pc:docMk/>
            <pc:sldMk cId="2276645517" sldId="282"/>
            <ac:graphicFrameMk id="12" creationId="{5B0D0530-FF3B-4FDF-A047-9505DAABB157}"/>
          </ac:graphicFrameMkLst>
        </pc:graphicFrameChg>
      </pc:sldChg>
      <pc:sldChg chg="modSp mod">
        <pc:chgData name="Colin Bryant" userId="e5f2174700f39853" providerId="LiveId" clId="{7C98DDA6-2786-4200-84A6-3C9EF3FE339B}" dt="2022-03-22T06:50:06.069" v="878" actId="20577"/>
        <pc:sldMkLst>
          <pc:docMk/>
          <pc:sldMk cId="1334127869" sldId="284"/>
        </pc:sldMkLst>
        <pc:spChg chg="mod">
          <ac:chgData name="Colin Bryant" userId="e5f2174700f39853" providerId="LiveId" clId="{7C98DDA6-2786-4200-84A6-3C9EF3FE339B}" dt="2022-03-22T06:50:06.069" v="878" actId="20577"/>
          <ac:spMkLst>
            <pc:docMk/>
            <pc:sldMk cId="1334127869" sldId="284"/>
            <ac:spMk id="3" creationId="{A03F24F0-8C7C-48A1-A035-CD87BB335914}"/>
          </ac:spMkLst>
        </pc:spChg>
      </pc:sldChg>
      <pc:sldChg chg="modSp mod">
        <pc:chgData name="Colin Bryant" userId="e5f2174700f39853" providerId="LiveId" clId="{7C98DDA6-2786-4200-84A6-3C9EF3FE339B}" dt="2022-03-22T06:43:25.607" v="325" actId="21"/>
        <pc:sldMkLst>
          <pc:docMk/>
          <pc:sldMk cId="4206054944" sldId="285"/>
        </pc:sldMkLst>
        <pc:spChg chg="mod">
          <ac:chgData name="Colin Bryant" userId="e5f2174700f39853" providerId="LiveId" clId="{7C98DDA6-2786-4200-84A6-3C9EF3FE339B}" dt="2022-03-22T06:43:25.607" v="325" actId="21"/>
          <ac:spMkLst>
            <pc:docMk/>
            <pc:sldMk cId="4206054944" sldId="285"/>
            <ac:spMk id="3" creationId="{D650B9A1-C1A0-48B0-B533-0DCC115F4DA9}"/>
          </ac:spMkLst>
        </pc:spChg>
      </pc:sldChg>
      <pc:sldChg chg="modSp mod">
        <pc:chgData name="Colin Bryant" userId="e5f2174700f39853" providerId="LiveId" clId="{7C98DDA6-2786-4200-84A6-3C9EF3FE339B}" dt="2022-03-22T06:47:25.052" v="702" actId="20577"/>
        <pc:sldMkLst>
          <pc:docMk/>
          <pc:sldMk cId="1643526303" sldId="286"/>
        </pc:sldMkLst>
        <pc:spChg chg="mod">
          <ac:chgData name="Colin Bryant" userId="e5f2174700f39853" providerId="LiveId" clId="{7C98DDA6-2786-4200-84A6-3C9EF3FE339B}" dt="2022-03-22T06:47:25.052" v="702" actId="20577"/>
          <ac:spMkLst>
            <pc:docMk/>
            <pc:sldMk cId="1643526303" sldId="286"/>
            <ac:spMk id="3" creationId="{74B4E0CD-5BEF-4464-B179-D90DED2E3867}"/>
          </ac:spMkLst>
        </pc:spChg>
      </pc:sldChg>
      <pc:sldChg chg="modSp mod">
        <pc:chgData name="Colin Bryant" userId="e5f2174700f39853" providerId="LiveId" clId="{7C98DDA6-2786-4200-84A6-3C9EF3FE339B}" dt="2022-03-22T06:42:29.435" v="265" actId="20577"/>
        <pc:sldMkLst>
          <pc:docMk/>
          <pc:sldMk cId="486600280" sldId="287"/>
        </pc:sldMkLst>
        <pc:spChg chg="mod">
          <ac:chgData name="Colin Bryant" userId="e5f2174700f39853" providerId="LiveId" clId="{7C98DDA6-2786-4200-84A6-3C9EF3FE339B}" dt="2022-03-22T06:42:29.435" v="265" actId="20577"/>
          <ac:spMkLst>
            <pc:docMk/>
            <pc:sldMk cId="486600280" sldId="287"/>
            <ac:spMk id="2" creationId="{A866FD64-152F-4903-AACF-6B36F4FD55A5}"/>
          </ac:spMkLst>
        </pc:spChg>
      </pc:sldChg>
      <pc:sldChg chg="modSp mod">
        <pc:chgData name="Colin Bryant" userId="e5f2174700f39853" providerId="LiveId" clId="{7C98DDA6-2786-4200-84A6-3C9EF3FE339B}" dt="2022-03-22T06:47:32.795" v="703" actId="403"/>
        <pc:sldMkLst>
          <pc:docMk/>
          <pc:sldMk cId="818044212" sldId="288"/>
        </pc:sldMkLst>
        <pc:spChg chg="mod">
          <ac:chgData name="Colin Bryant" userId="e5f2174700f39853" providerId="LiveId" clId="{7C98DDA6-2786-4200-84A6-3C9EF3FE339B}" dt="2022-03-22T06:47:32.795" v="703" actId="403"/>
          <ac:spMkLst>
            <pc:docMk/>
            <pc:sldMk cId="818044212" sldId="288"/>
            <ac:spMk id="3" creationId="{74B4E0CD-5BEF-4464-B179-D90DED2E3867}"/>
          </ac:spMkLst>
        </pc:spChg>
      </pc:sldChg>
      <pc:sldChg chg="addSp delSp modSp mod">
        <pc:chgData name="Colin Bryant" userId="e5f2174700f39853" providerId="LiveId" clId="{7C98DDA6-2786-4200-84A6-3C9EF3FE339B}" dt="2022-03-22T06:54:18.442" v="1179" actId="27636"/>
        <pc:sldMkLst>
          <pc:docMk/>
          <pc:sldMk cId="1557978897" sldId="289"/>
        </pc:sldMkLst>
        <pc:spChg chg="mod">
          <ac:chgData name="Colin Bryant" userId="e5f2174700f39853" providerId="LiveId" clId="{7C98DDA6-2786-4200-84A6-3C9EF3FE339B}" dt="2022-03-22T06:53:57.047" v="1173" actId="26606"/>
          <ac:spMkLst>
            <pc:docMk/>
            <pc:sldMk cId="1557978897" sldId="289"/>
            <ac:spMk id="2" creationId="{C6AC48C7-4270-4B25-936B-FC22EF81E349}"/>
          </ac:spMkLst>
        </pc:spChg>
        <pc:spChg chg="mod ord">
          <ac:chgData name="Colin Bryant" userId="e5f2174700f39853" providerId="LiveId" clId="{7C98DDA6-2786-4200-84A6-3C9EF3FE339B}" dt="2022-03-22T06:54:18.442" v="1179" actId="27636"/>
          <ac:spMkLst>
            <pc:docMk/>
            <pc:sldMk cId="1557978897" sldId="289"/>
            <ac:spMk id="3" creationId="{2416D269-6E03-450B-8288-D2F9683E8DB1}"/>
          </ac:spMkLst>
        </pc:spChg>
        <pc:spChg chg="add del">
          <ac:chgData name="Colin Bryant" userId="e5f2174700f39853" providerId="LiveId" clId="{7C98DDA6-2786-4200-84A6-3C9EF3FE339B}" dt="2022-03-22T06:53:51.174" v="1170" actId="26606"/>
          <ac:spMkLst>
            <pc:docMk/>
            <pc:sldMk cId="1557978897" sldId="289"/>
            <ac:spMk id="71" creationId="{4038CB10-1F5C-4D54-9DF7-12586DE5B007}"/>
          </ac:spMkLst>
        </pc:spChg>
        <pc:spChg chg="add del">
          <ac:chgData name="Colin Bryant" userId="e5f2174700f39853" providerId="LiveId" clId="{7C98DDA6-2786-4200-84A6-3C9EF3FE339B}" dt="2022-03-22T06:53:51.174" v="1170" actId="26606"/>
          <ac:spMkLst>
            <pc:docMk/>
            <pc:sldMk cId="1557978897" sldId="289"/>
            <ac:spMk id="73" creationId="{73ED6512-6858-4552-B699-9A97FE9A4EA2}"/>
          </ac:spMkLst>
        </pc:spChg>
        <pc:spChg chg="add del">
          <ac:chgData name="Colin Bryant" userId="e5f2174700f39853" providerId="LiveId" clId="{7C98DDA6-2786-4200-84A6-3C9EF3FE339B}" dt="2022-03-22T06:53:57.038" v="1172" actId="26606"/>
          <ac:spMkLst>
            <pc:docMk/>
            <pc:sldMk cId="1557978897" sldId="289"/>
            <ac:spMk id="5124" creationId="{27B7C6F6-4579-4D42-9857-ED1B2EE07B99}"/>
          </ac:spMkLst>
        </pc:spChg>
        <pc:spChg chg="add del">
          <ac:chgData name="Colin Bryant" userId="e5f2174700f39853" providerId="LiveId" clId="{7C98DDA6-2786-4200-84A6-3C9EF3FE339B}" dt="2022-03-22T06:53:57.038" v="1172" actId="26606"/>
          <ac:spMkLst>
            <pc:docMk/>
            <pc:sldMk cId="1557978897" sldId="289"/>
            <ac:spMk id="5125" creationId="{7E6D8249-E901-4E71-B15A-A7F5D7F7B0E1}"/>
          </ac:spMkLst>
        </pc:spChg>
        <pc:spChg chg="add">
          <ac:chgData name="Colin Bryant" userId="e5f2174700f39853" providerId="LiveId" clId="{7C98DDA6-2786-4200-84A6-3C9EF3FE339B}" dt="2022-03-22T06:53:57.047" v="1173" actId="26606"/>
          <ac:spMkLst>
            <pc:docMk/>
            <pc:sldMk cId="1557978897" sldId="289"/>
            <ac:spMk id="5127" creationId="{4038CB10-1F5C-4D54-9DF7-12586DE5B007}"/>
          </ac:spMkLst>
        </pc:spChg>
        <pc:spChg chg="add">
          <ac:chgData name="Colin Bryant" userId="e5f2174700f39853" providerId="LiveId" clId="{7C98DDA6-2786-4200-84A6-3C9EF3FE339B}" dt="2022-03-22T06:53:57.047" v="1173" actId="26606"/>
          <ac:spMkLst>
            <pc:docMk/>
            <pc:sldMk cId="1557978897" sldId="289"/>
            <ac:spMk id="5128" creationId="{73ED6512-6858-4552-B699-9A97FE9A4EA2}"/>
          </ac:spMkLst>
        </pc:spChg>
        <pc:picChg chg="mod">
          <ac:chgData name="Colin Bryant" userId="e5f2174700f39853" providerId="LiveId" clId="{7C98DDA6-2786-4200-84A6-3C9EF3FE339B}" dt="2022-03-22T06:53:57.047" v="1173" actId="26606"/>
          <ac:picMkLst>
            <pc:docMk/>
            <pc:sldMk cId="1557978897" sldId="289"/>
            <ac:picMk id="5122" creationId="{9828DB5E-9AC6-4A81-8779-15C323F568FD}"/>
          </ac:picMkLst>
        </pc:picChg>
      </pc:sldChg>
      <pc:sldChg chg="addSp modSp new mod setBg">
        <pc:chgData name="Colin Bryant" userId="e5f2174700f39853" providerId="LiveId" clId="{7C98DDA6-2786-4200-84A6-3C9EF3FE339B}" dt="2022-03-22T06:54:44.141" v="1204" actId="20577"/>
        <pc:sldMkLst>
          <pc:docMk/>
          <pc:sldMk cId="918212682" sldId="290"/>
        </pc:sldMkLst>
        <pc:spChg chg="mod">
          <ac:chgData name="Colin Bryant" userId="e5f2174700f39853" providerId="LiveId" clId="{7C98DDA6-2786-4200-84A6-3C9EF3FE339B}" dt="2022-03-22T06:54:28.241" v="1180" actId="26606"/>
          <ac:spMkLst>
            <pc:docMk/>
            <pc:sldMk cId="918212682" sldId="290"/>
            <ac:spMk id="2" creationId="{45A99095-9365-47FD-8C09-25D15C7A3978}"/>
          </ac:spMkLst>
        </pc:spChg>
        <pc:spChg chg="mod">
          <ac:chgData name="Colin Bryant" userId="e5f2174700f39853" providerId="LiveId" clId="{7C98DDA6-2786-4200-84A6-3C9EF3FE339B}" dt="2022-03-22T06:54:44.141" v="1204" actId="20577"/>
          <ac:spMkLst>
            <pc:docMk/>
            <pc:sldMk cId="918212682" sldId="290"/>
            <ac:spMk id="3" creationId="{5F33AF48-09AF-45DF-B34A-50AC05020E27}"/>
          </ac:spMkLst>
        </pc:spChg>
        <pc:spChg chg="add">
          <ac:chgData name="Colin Bryant" userId="e5f2174700f39853" providerId="LiveId" clId="{7C98DDA6-2786-4200-84A6-3C9EF3FE339B}" dt="2022-03-22T06:54:28.241" v="1180" actId="26606"/>
          <ac:spMkLst>
            <pc:docMk/>
            <pc:sldMk cId="918212682" sldId="290"/>
            <ac:spMk id="9" creationId="{8CD2B798-7994-4548-A2BE-4AEF9C1A5FAE}"/>
          </ac:spMkLst>
        </pc:spChg>
        <pc:spChg chg="add">
          <ac:chgData name="Colin Bryant" userId="e5f2174700f39853" providerId="LiveId" clId="{7C98DDA6-2786-4200-84A6-3C9EF3FE339B}" dt="2022-03-22T06:54:28.241" v="1180" actId="26606"/>
          <ac:spMkLst>
            <pc:docMk/>
            <pc:sldMk cId="918212682" sldId="290"/>
            <ac:spMk id="11" creationId="{E6162320-3B67-42BB-AF9D-939326E6489E}"/>
          </ac:spMkLst>
        </pc:spChg>
        <pc:spChg chg="add">
          <ac:chgData name="Colin Bryant" userId="e5f2174700f39853" providerId="LiveId" clId="{7C98DDA6-2786-4200-84A6-3C9EF3FE339B}" dt="2022-03-22T06:54:28.241" v="1180" actId="26606"/>
          <ac:spMkLst>
            <pc:docMk/>
            <pc:sldMk cId="918212682" sldId="290"/>
            <ac:spMk id="15" creationId="{2FDF0794-1B86-42B2-B8C7-F60123E638ED}"/>
          </ac:spMkLst>
        </pc:spChg>
        <pc:spChg chg="add">
          <ac:chgData name="Colin Bryant" userId="e5f2174700f39853" providerId="LiveId" clId="{7C98DDA6-2786-4200-84A6-3C9EF3FE339B}" dt="2022-03-22T06:54:28.241" v="1180" actId="26606"/>
          <ac:spMkLst>
            <pc:docMk/>
            <pc:sldMk cId="918212682" sldId="290"/>
            <ac:spMk id="17" creationId="{EAA48FC5-3C83-4F1B-BC33-DF0B588F8317}"/>
          </ac:spMkLst>
        </pc:spChg>
        <pc:picChg chg="add">
          <ac:chgData name="Colin Bryant" userId="e5f2174700f39853" providerId="LiveId" clId="{7C98DDA6-2786-4200-84A6-3C9EF3FE339B}" dt="2022-03-22T06:54:28.241" v="1180" actId="26606"/>
          <ac:picMkLst>
            <pc:docMk/>
            <pc:sldMk cId="918212682" sldId="290"/>
            <ac:picMk id="5" creationId="{65423230-F358-15B1-5C6B-64A88F1E6273}"/>
          </ac:picMkLst>
        </pc:picChg>
        <pc:cxnChg chg="add">
          <ac:chgData name="Colin Bryant" userId="e5f2174700f39853" providerId="LiveId" clId="{7C98DDA6-2786-4200-84A6-3C9EF3FE339B}" dt="2022-03-22T06:54:28.241" v="1180" actId="26606"/>
          <ac:cxnSpMkLst>
            <pc:docMk/>
            <pc:sldMk cId="918212682" sldId="290"/>
            <ac:cxnSpMk id="13" creationId="{6722E143-84C1-4F95-937C-78B92D2811CF}"/>
          </ac:cxnSpMkLst>
        </pc:cxnChg>
        <pc:cxnChg chg="add">
          <ac:chgData name="Colin Bryant" userId="e5f2174700f39853" providerId="LiveId" clId="{7C98DDA6-2786-4200-84A6-3C9EF3FE339B}" dt="2022-03-22T06:54:28.241" v="1180" actId="26606"/>
          <ac:cxnSpMkLst>
            <pc:docMk/>
            <pc:sldMk cId="918212682" sldId="290"/>
            <ac:cxnSpMk id="19" creationId="{62F01714-1A39-4194-BD47-8A9960C59985}"/>
          </ac:cxnSpMkLst>
        </pc:cxnChg>
      </pc:sldChg>
      <pc:sldChg chg="addSp modSp new mod setBg">
        <pc:chgData name="Colin Bryant" userId="e5f2174700f39853" providerId="LiveId" clId="{7C98DDA6-2786-4200-84A6-3C9EF3FE339B}" dt="2022-03-22T06:50:32.306" v="895" actId="113"/>
        <pc:sldMkLst>
          <pc:docMk/>
          <pc:sldMk cId="4251564725" sldId="291"/>
        </pc:sldMkLst>
        <pc:spChg chg="mod">
          <ac:chgData name="Colin Bryant" userId="e5f2174700f39853" providerId="LiveId" clId="{7C98DDA6-2786-4200-84A6-3C9EF3FE339B}" dt="2022-03-22T06:44:46.313" v="612" actId="26606"/>
          <ac:spMkLst>
            <pc:docMk/>
            <pc:sldMk cId="4251564725" sldId="291"/>
            <ac:spMk id="2" creationId="{8829B3CF-72EA-4C5E-A9F2-8178018A2DE4}"/>
          </ac:spMkLst>
        </pc:spChg>
        <pc:spChg chg="mod">
          <ac:chgData name="Colin Bryant" userId="e5f2174700f39853" providerId="LiveId" clId="{7C98DDA6-2786-4200-84A6-3C9EF3FE339B}" dt="2022-03-22T06:50:32.306" v="895" actId="113"/>
          <ac:spMkLst>
            <pc:docMk/>
            <pc:sldMk cId="4251564725" sldId="291"/>
            <ac:spMk id="3" creationId="{4EF62DB4-B7AF-4A72-9D7D-960BD711DEAB}"/>
          </ac:spMkLst>
        </pc:spChg>
        <pc:spChg chg="add">
          <ac:chgData name="Colin Bryant" userId="e5f2174700f39853" providerId="LiveId" clId="{7C98DDA6-2786-4200-84A6-3C9EF3FE339B}" dt="2022-03-22T06:44:46.313" v="612" actId="26606"/>
          <ac:spMkLst>
            <pc:docMk/>
            <pc:sldMk cId="4251564725" sldId="291"/>
            <ac:spMk id="10" creationId="{A23430B4-C2B6-48DA-A79F-757492AF8EB6}"/>
          </ac:spMkLst>
        </pc:spChg>
        <pc:picChg chg="add">
          <ac:chgData name="Colin Bryant" userId="e5f2174700f39853" providerId="LiveId" clId="{7C98DDA6-2786-4200-84A6-3C9EF3FE339B}" dt="2022-03-22T06:44:46.313" v="612" actId="26606"/>
          <ac:picMkLst>
            <pc:docMk/>
            <pc:sldMk cId="4251564725" sldId="291"/>
            <ac:picMk id="7" creationId="{0CCB11F3-FFAB-19F1-E4F8-DE3CA4059F53}"/>
          </ac:picMkLst>
        </pc:picChg>
        <pc:cxnChg chg="add">
          <ac:chgData name="Colin Bryant" userId="e5f2174700f39853" providerId="LiveId" clId="{7C98DDA6-2786-4200-84A6-3C9EF3FE339B}" dt="2022-03-22T06:44:46.313" v="612" actId="26606"/>
          <ac:cxnSpMkLst>
            <pc:docMk/>
            <pc:sldMk cId="4251564725" sldId="291"/>
            <ac:cxnSpMk id="12" creationId="{7153BDBF-1B08-496E-BED4-E0DE721A00AB}"/>
          </ac:cxnSpMkLst>
        </pc:cxnChg>
      </pc:sldChg>
      <pc:sldChg chg="addSp modSp new mod setBg">
        <pc:chgData name="Colin Bryant" userId="e5f2174700f39853" providerId="LiveId" clId="{7C98DDA6-2786-4200-84A6-3C9EF3FE339B}" dt="2022-03-22T06:52:56.262" v="1090" actId="113"/>
        <pc:sldMkLst>
          <pc:docMk/>
          <pc:sldMk cId="2741082573" sldId="292"/>
        </pc:sldMkLst>
        <pc:spChg chg="mod">
          <ac:chgData name="Colin Bryant" userId="e5f2174700f39853" providerId="LiveId" clId="{7C98DDA6-2786-4200-84A6-3C9EF3FE339B}" dt="2022-03-22T06:52:43.316" v="1086" actId="26606"/>
          <ac:spMkLst>
            <pc:docMk/>
            <pc:sldMk cId="2741082573" sldId="292"/>
            <ac:spMk id="2" creationId="{5137051E-A7F9-40DD-9AAA-B18589590E56}"/>
          </ac:spMkLst>
        </pc:spChg>
        <pc:spChg chg="mod">
          <ac:chgData name="Colin Bryant" userId="e5f2174700f39853" providerId="LiveId" clId="{7C98DDA6-2786-4200-84A6-3C9EF3FE339B}" dt="2022-03-22T06:52:56.262" v="1090" actId="113"/>
          <ac:spMkLst>
            <pc:docMk/>
            <pc:sldMk cId="2741082573" sldId="292"/>
            <ac:spMk id="3" creationId="{9F944B9C-A63C-4259-95F1-25B2D0BEEC46}"/>
          </ac:spMkLst>
        </pc:spChg>
        <pc:spChg chg="add">
          <ac:chgData name="Colin Bryant" userId="e5f2174700f39853" providerId="LiveId" clId="{7C98DDA6-2786-4200-84A6-3C9EF3FE339B}" dt="2022-03-22T06:52:43.316" v="1086" actId="26606"/>
          <ac:spMkLst>
            <pc:docMk/>
            <pc:sldMk cId="2741082573" sldId="292"/>
            <ac:spMk id="9" creationId="{6109556B-EAE9-4435-B409-0519F2CBDB14}"/>
          </ac:spMkLst>
        </pc:spChg>
        <pc:picChg chg="add">
          <ac:chgData name="Colin Bryant" userId="e5f2174700f39853" providerId="LiveId" clId="{7C98DDA6-2786-4200-84A6-3C9EF3FE339B}" dt="2022-03-22T06:52:43.316" v="1086" actId="26606"/>
          <ac:picMkLst>
            <pc:docMk/>
            <pc:sldMk cId="2741082573" sldId="292"/>
            <ac:picMk id="5" creationId="{B59CD7CC-578C-C974-2EB2-B90E8C6D99BA}"/>
          </ac:picMkLst>
        </pc:picChg>
        <pc:cxnChg chg="add">
          <ac:chgData name="Colin Bryant" userId="e5f2174700f39853" providerId="LiveId" clId="{7C98DDA6-2786-4200-84A6-3C9EF3FE339B}" dt="2022-03-22T06:52:43.316" v="1086" actId="26606"/>
          <ac:cxnSpMkLst>
            <pc:docMk/>
            <pc:sldMk cId="2741082573" sldId="292"/>
            <ac:cxnSpMk id="11" creationId="{5814CCBE-423E-41B2-A9F3-82679F490EF4}"/>
          </ac:cxnSpMkLst>
        </pc:cxnChg>
      </pc:sldChg>
      <pc:sldChg chg="addSp delSp modSp new mod setBg setClrOvrMap">
        <pc:chgData name="Colin Bryant" userId="e5f2174700f39853" providerId="LiveId" clId="{7C98DDA6-2786-4200-84A6-3C9EF3FE339B}" dt="2022-03-22T06:52:26.442" v="1085" actId="313"/>
        <pc:sldMkLst>
          <pc:docMk/>
          <pc:sldMk cId="870284210" sldId="293"/>
        </pc:sldMkLst>
        <pc:spChg chg="mod">
          <ac:chgData name="Colin Bryant" userId="e5f2174700f39853" providerId="LiveId" clId="{7C98DDA6-2786-4200-84A6-3C9EF3FE339B}" dt="2022-03-22T06:52:26.442" v="1085" actId="313"/>
          <ac:spMkLst>
            <pc:docMk/>
            <pc:sldMk cId="870284210" sldId="293"/>
            <ac:spMk id="2" creationId="{AB21C3A8-A957-460E-B27F-B6F828E717BD}"/>
          </ac:spMkLst>
        </pc:spChg>
        <pc:spChg chg="mod">
          <ac:chgData name="Colin Bryant" userId="e5f2174700f39853" providerId="LiveId" clId="{7C98DDA6-2786-4200-84A6-3C9EF3FE339B}" dt="2022-03-22T06:52:23.748" v="1084" actId="403"/>
          <ac:spMkLst>
            <pc:docMk/>
            <pc:sldMk cId="870284210" sldId="293"/>
            <ac:spMk id="3" creationId="{C3DA815B-8161-4DB5-B423-88E6CCDDD893}"/>
          </ac:spMkLst>
        </pc:spChg>
        <pc:spChg chg="add del">
          <ac:chgData name="Colin Bryant" userId="e5f2174700f39853" providerId="LiveId" clId="{7C98DDA6-2786-4200-84A6-3C9EF3FE339B}" dt="2022-03-22T06:52:10.522" v="1073" actId="26606"/>
          <ac:spMkLst>
            <pc:docMk/>
            <pc:sldMk cId="870284210" sldId="293"/>
            <ac:spMk id="9" creationId="{8CD2B798-7994-4548-A2BE-4AEF9C1A5FAE}"/>
          </ac:spMkLst>
        </pc:spChg>
        <pc:spChg chg="add del">
          <ac:chgData name="Colin Bryant" userId="e5f2174700f39853" providerId="LiveId" clId="{7C98DDA6-2786-4200-84A6-3C9EF3FE339B}" dt="2022-03-22T06:52:16.860" v="1077" actId="26606"/>
          <ac:spMkLst>
            <pc:docMk/>
            <pc:sldMk cId="870284210" sldId="293"/>
            <ac:spMk id="10" creationId="{A23430B4-C2B6-48DA-A79F-757492AF8EB6}"/>
          </ac:spMkLst>
        </pc:spChg>
        <pc:spChg chg="add del">
          <ac:chgData name="Colin Bryant" userId="e5f2174700f39853" providerId="LiveId" clId="{7C98DDA6-2786-4200-84A6-3C9EF3FE339B}" dt="2022-03-22T06:52:10.522" v="1073" actId="26606"/>
          <ac:spMkLst>
            <pc:docMk/>
            <pc:sldMk cId="870284210" sldId="293"/>
            <ac:spMk id="11" creationId="{E6162320-3B67-42BB-AF9D-939326E6489E}"/>
          </ac:spMkLst>
        </pc:spChg>
        <pc:spChg chg="add del">
          <ac:chgData name="Colin Bryant" userId="e5f2174700f39853" providerId="LiveId" clId="{7C98DDA6-2786-4200-84A6-3C9EF3FE339B}" dt="2022-03-22T06:52:10.522" v="1073" actId="26606"/>
          <ac:spMkLst>
            <pc:docMk/>
            <pc:sldMk cId="870284210" sldId="293"/>
            <ac:spMk id="15" creationId="{B8D726A5-7900-41B4-8D49-49B4A2010E7C}"/>
          </ac:spMkLst>
        </pc:spChg>
        <pc:spChg chg="add">
          <ac:chgData name="Colin Bryant" userId="e5f2174700f39853" providerId="LiveId" clId="{7C98DDA6-2786-4200-84A6-3C9EF3FE339B}" dt="2022-03-22T06:52:16.900" v="1078" actId="26606"/>
          <ac:spMkLst>
            <pc:docMk/>
            <pc:sldMk cId="870284210" sldId="293"/>
            <ac:spMk id="16" creationId="{C411DB08-1669-426B-BBEB-FAD285EF80FE}"/>
          </ac:spMkLst>
        </pc:spChg>
        <pc:spChg chg="add">
          <ac:chgData name="Colin Bryant" userId="e5f2174700f39853" providerId="LiveId" clId="{7C98DDA6-2786-4200-84A6-3C9EF3FE339B}" dt="2022-03-22T06:52:16.900" v="1078" actId="26606"/>
          <ac:spMkLst>
            <pc:docMk/>
            <pc:sldMk cId="870284210" sldId="293"/>
            <ac:spMk id="18" creationId="{029E4219-121F-4CD1-AA58-24746CD2923C}"/>
          </ac:spMkLst>
        </pc:spChg>
        <pc:spChg chg="add del">
          <ac:chgData name="Colin Bryant" userId="e5f2174700f39853" providerId="LiveId" clId="{7C98DDA6-2786-4200-84A6-3C9EF3FE339B}" dt="2022-03-22T06:52:12.977" v="1075" actId="26606"/>
          <ac:spMkLst>
            <pc:docMk/>
            <pc:sldMk cId="870284210" sldId="293"/>
            <ac:spMk id="19" creationId="{8CD2B798-7994-4548-A2BE-4AEF9C1A5FAE}"/>
          </ac:spMkLst>
        </pc:spChg>
        <pc:spChg chg="add del">
          <ac:chgData name="Colin Bryant" userId="e5f2174700f39853" providerId="LiveId" clId="{7C98DDA6-2786-4200-84A6-3C9EF3FE339B}" dt="2022-03-22T06:52:12.977" v="1075" actId="26606"/>
          <ac:spMkLst>
            <pc:docMk/>
            <pc:sldMk cId="870284210" sldId="293"/>
            <ac:spMk id="20" creationId="{E6162320-3B67-42BB-AF9D-939326E6489E}"/>
          </ac:spMkLst>
        </pc:spChg>
        <pc:spChg chg="add del">
          <ac:chgData name="Colin Bryant" userId="e5f2174700f39853" providerId="LiveId" clId="{7C98DDA6-2786-4200-84A6-3C9EF3FE339B}" dt="2022-03-22T06:52:12.977" v="1075" actId="26606"/>
          <ac:spMkLst>
            <pc:docMk/>
            <pc:sldMk cId="870284210" sldId="293"/>
            <ac:spMk id="22" creationId="{256CBC06-AFCC-4937-8EA9-F545A2EB05F7}"/>
          </ac:spMkLst>
        </pc:spChg>
        <pc:spChg chg="add">
          <ac:chgData name="Colin Bryant" userId="e5f2174700f39853" providerId="LiveId" clId="{7C98DDA6-2786-4200-84A6-3C9EF3FE339B}" dt="2022-03-22T06:52:16.900" v="1078" actId="26606"/>
          <ac:spMkLst>
            <pc:docMk/>
            <pc:sldMk cId="870284210" sldId="293"/>
            <ac:spMk id="25" creationId="{3A8EC506-B1DA-46A1-B44D-774E68468E13}"/>
          </ac:spMkLst>
        </pc:spChg>
        <pc:spChg chg="add">
          <ac:chgData name="Colin Bryant" userId="e5f2174700f39853" providerId="LiveId" clId="{7C98DDA6-2786-4200-84A6-3C9EF3FE339B}" dt="2022-03-22T06:52:16.900" v="1078" actId="26606"/>
          <ac:spMkLst>
            <pc:docMk/>
            <pc:sldMk cId="870284210" sldId="293"/>
            <ac:spMk id="26" creationId="{BFF30785-305E-45D7-984F-5AA93D3CA561}"/>
          </ac:spMkLst>
        </pc:spChg>
        <pc:picChg chg="add del">
          <ac:chgData name="Colin Bryant" userId="e5f2174700f39853" providerId="LiveId" clId="{7C98DDA6-2786-4200-84A6-3C9EF3FE339B}" dt="2022-03-22T06:52:10.522" v="1073" actId="26606"/>
          <ac:picMkLst>
            <pc:docMk/>
            <pc:sldMk cId="870284210" sldId="293"/>
            <ac:picMk id="5" creationId="{876740DF-BFE6-A475-7FEB-10998FF475F5}"/>
          </ac:picMkLst>
        </pc:picChg>
        <pc:picChg chg="add del">
          <ac:chgData name="Colin Bryant" userId="e5f2174700f39853" providerId="LiveId" clId="{7C98DDA6-2786-4200-84A6-3C9EF3FE339B}" dt="2022-03-22T06:52:16.860" v="1077" actId="26606"/>
          <ac:picMkLst>
            <pc:docMk/>
            <pc:sldMk cId="870284210" sldId="293"/>
            <ac:picMk id="7" creationId="{B5C40693-D09E-9BED-EE39-7D4328F45739}"/>
          </ac:picMkLst>
        </pc:picChg>
        <pc:picChg chg="add del">
          <ac:chgData name="Colin Bryant" userId="e5f2174700f39853" providerId="LiveId" clId="{7C98DDA6-2786-4200-84A6-3C9EF3FE339B}" dt="2022-03-22T06:52:12.977" v="1075" actId="26606"/>
          <ac:picMkLst>
            <pc:docMk/>
            <pc:sldMk cId="870284210" sldId="293"/>
            <ac:picMk id="23" creationId="{E5CAE657-882E-97A9-C3AA-6794422D2FAC}"/>
          </ac:picMkLst>
        </pc:picChg>
        <pc:picChg chg="add">
          <ac:chgData name="Colin Bryant" userId="e5f2174700f39853" providerId="LiveId" clId="{7C98DDA6-2786-4200-84A6-3C9EF3FE339B}" dt="2022-03-22T06:52:16.900" v="1078" actId="26606"/>
          <ac:picMkLst>
            <pc:docMk/>
            <pc:sldMk cId="870284210" sldId="293"/>
            <ac:picMk id="28" creationId="{0B01F4F3-D4F3-76B8-D41C-90F6CE1B3E5A}"/>
          </ac:picMkLst>
        </pc:picChg>
        <pc:cxnChg chg="add del">
          <ac:chgData name="Colin Bryant" userId="e5f2174700f39853" providerId="LiveId" clId="{7C98DDA6-2786-4200-84A6-3C9EF3FE339B}" dt="2022-03-22T06:52:16.860" v="1077" actId="26606"/>
          <ac:cxnSpMkLst>
            <pc:docMk/>
            <pc:sldMk cId="870284210" sldId="293"/>
            <ac:cxnSpMk id="12" creationId="{7153BDBF-1B08-496E-BED4-E0DE721A00AB}"/>
          </ac:cxnSpMkLst>
        </pc:cxnChg>
        <pc:cxnChg chg="add del">
          <ac:chgData name="Colin Bryant" userId="e5f2174700f39853" providerId="LiveId" clId="{7C98DDA6-2786-4200-84A6-3C9EF3FE339B}" dt="2022-03-22T06:52:10.522" v="1073" actId="26606"/>
          <ac:cxnSpMkLst>
            <pc:docMk/>
            <pc:sldMk cId="870284210" sldId="293"/>
            <ac:cxnSpMk id="13" creationId="{6722E143-84C1-4F95-937C-78B92D2811CF}"/>
          </ac:cxnSpMkLst>
        </pc:cxnChg>
        <pc:cxnChg chg="add">
          <ac:chgData name="Colin Bryant" userId="e5f2174700f39853" providerId="LiveId" clId="{7C98DDA6-2786-4200-84A6-3C9EF3FE339B}" dt="2022-03-22T06:52:16.900" v="1078" actId="26606"/>
          <ac:cxnSpMkLst>
            <pc:docMk/>
            <pc:sldMk cId="870284210" sldId="293"/>
            <ac:cxnSpMk id="14" creationId="{15E01FA5-D766-43CA-A83D-E7CF3F04E96F}"/>
          </ac:cxnSpMkLst>
        </pc:cxnChg>
        <pc:cxnChg chg="add del">
          <ac:chgData name="Colin Bryant" userId="e5f2174700f39853" providerId="LiveId" clId="{7C98DDA6-2786-4200-84A6-3C9EF3FE339B}" dt="2022-03-22T06:52:10.522" v="1073" actId="26606"/>
          <ac:cxnSpMkLst>
            <pc:docMk/>
            <pc:sldMk cId="870284210" sldId="293"/>
            <ac:cxnSpMk id="17" creationId="{46E49661-E258-450C-8150-A91A6B30D1CD}"/>
          </ac:cxnSpMkLst>
        </pc:cxnChg>
        <pc:cxnChg chg="add del">
          <ac:chgData name="Colin Bryant" userId="e5f2174700f39853" providerId="LiveId" clId="{7C98DDA6-2786-4200-84A6-3C9EF3FE339B}" dt="2022-03-22T06:52:12.977" v="1075" actId="26606"/>
          <ac:cxnSpMkLst>
            <pc:docMk/>
            <pc:sldMk cId="870284210" sldId="293"/>
            <ac:cxnSpMk id="21" creationId="{6722E143-84C1-4F95-937C-78B92D2811CF}"/>
          </ac:cxnSpMkLst>
        </pc:cxnChg>
        <pc:cxnChg chg="add del">
          <ac:chgData name="Colin Bryant" userId="e5f2174700f39853" providerId="LiveId" clId="{7C98DDA6-2786-4200-84A6-3C9EF3FE339B}" dt="2022-03-22T06:52:12.977" v="1075" actId="26606"/>
          <ac:cxnSpMkLst>
            <pc:docMk/>
            <pc:sldMk cId="870284210" sldId="293"/>
            <ac:cxnSpMk id="24" creationId="{2D041084-7D34-40AA-ACA7-1EFFC82122C9}"/>
          </ac:cxnSpMkLst>
        </pc:cxnChg>
        <pc:cxnChg chg="add">
          <ac:chgData name="Colin Bryant" userId="e5f2174700f39853" providerId="LiveId" clId="{7C98DDA6-2786-4200-84A6-3C9EF3FE339B}" dt="2022-03-22T06:52:16.900" v="1078" actId="26606"/>
          <ac:cxnSpMkLst>
            <pc:docMk/>
            <pc:sldMk cId="870284210" sldId="293"/>
            <ac:cxnSpMk id="27" creationId="{52F50912-06FD-4216-BAD3-21050F59564A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5BD3-2714-489A-9A34-6FDE30A81B22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587365-11C6-43C1-A9AA-C370DA690D02}">
      <dgm:prSet custT="1"/>
      <dgm:spPr/>
      <dgm:t>
        <a:bodyPr/>
        <a:lstStyle/>
        <a:p>
          <a:r>
            <a:rPr lang="en-US" sz="3200" dirty="0"/>
            <a:t>Investigate</a:t>
          </a:r>
        </a:p>
      </dgm:t>
    </dgm:pt>
    <dgm:pt modelId="{3CE16BE4-683F-4BAF-A4EE-ADD9E1F94FDF}" type="parTrans" cxnId="{A52872C5-5087-4CE6-A3FF-A698D253445A}">
      <dgm:prSet/>
      <dgm:spPr/>
      <dgm:t>
        <a:bodyPr/>
        <a:lstStyle/>
        <a:p>
          <a:endParaRPr lang="en-US" sz="3200"/>
        </a:p>
      </dgm:t>
    </dgm:pt>
    <dgm:pt modelId="{2CB95B17-A12D-4E3C-9712-74D64C9FE3F3}" type="sibTrans" cxnId="{A52872C5-5087-4CE6-A3FF-A698D253445A}">
      <dgm:prSet/>
      <dgm:spPr/>
      <dgm:t>
        <a:bodyPr/>
        <a:lstStyle/>
        <a:p>
          <a:endParaRPr lang="en-US" sz="3200"/>
        </a:p>
      </dgm:t>
    </dgm:pt>
    <dgm:pt modelId="{7D4E15B6-950E-43E4-B79C-606878D47647}">
      <dgm:prSet custT="1"/>
      <dgm:spPr/>
      <dgm:t>
        <a:bodyPr/>
        <a:lstStyle/>
        <a:p>
          <a:r>
            <a:rPr lang="en-US" sz="2400" dirty="0"/>
            <a:t>Investigate if “What we put online stays online” is true.</a:t>
          </a:r>
        </a:p>
      </dgm:t>
    </dgm:pt>
    <dgm:pt modelId="{03ED3F52-DF02-4F43-A1D5-BE73CF16332B}" type="parTrans" cxnId="{34FFDAEE-14D3-484F-9577-F3E6A1BA2A57}">
      <dgm:prSet/>
      <dgm:spPr/>
      <dgm:t>
        <a:bodyPr/>
        <a:lstStyle/>
        <a:p>
          <a:endParaRPr lang="en-US" sz="3200"/>
        </a:p>
      </dgm:t>
    </dgm:pt>
    <dgm:pt modelId="{E6D80A5E-00C2-4E9E-839A-372F8BF01244}" type="sibTrans" cxnId="{34FFDAEE-14D3-484F-9577-F3E6A1BA2A57}">
      <dgm:prSet/>
      <dgm:spPr/>
      <dgm:t>
        <a:bodyPr/>
        <a:lstStyle/>
        <a:p>
          <a:endParaRPr lang="en-US" sz="3200"/>
        </a:p>
      </dgm:t>
    </dgm:pt>
    <dgm:pt modelId="{89802CAD-20FA-4DD3-858D-5A0E172A010B}">
      <dgm:prSet custT="1"/>
      <dgm:spPr/>
      <dgm:t>
        <a:bodyPr/>
        <a:lstStyle/>
        <a:p>
          <a:r>
            <a:rPr lang="en-US" sz="3200"/>
            <a:t>Review</a:t>
          </a:r>
        </a:p>
      </dgm:t>
    </dgm:pt>
    <dgm:pt modelId="{FF9E5695-9AED-4F70-92AA-390DB29200FE}" type="parTrans" cxnId="{00FB3009-7D26-4F7A-8F9D-D00FEAE92D4C}">
      <dgm:prSet/>
      <dgm:spPr/>
      <dgm:t>
        <a:bodyPr/>
        <a:lstStyle/>
        <a:p>
          <a:endParaRPr lang="en-US" sz="3200"/>
        </a:p>
      </dgm:t>
    </dgm:pt>
    <dgm:pt modelId="{05158092-F941-4FAE-9CC6-82A7E5847FC4}" type="sibTrans" cxnId="{00FB3009-7D26-4F7A-8F9D-D00FEAE92D4C}">
      <dgm:prSet/>
      <dgm:spPr/>
      <dgm:t>
        <a:bodyPr/>
        <a:lstStyle/>
        <a:p>
          <a:endParaRPr lang="en-US" sz="3200"/>
        </a:p>
      </dgm:t>
    </dgm:pt>
    <dgm:pt modelId="{E55015A3-4487-4348-B7B7-F62F579D6BF1}">
      <dgm:prSet custT="1"/>
      <dgm:spPr/>
      <dgm:t>
        <a:bodyPr/>
        <a:lstStyle/>
        <a:p>
          <a:r>
            <a:rPr lang="en-US" sz="2400"/>
            <a:t>Review how we appear online.</a:t>
          </a:r>
        </a:p>
      </dgm:t>
    </dgm:pt>
    <dgm:pt modelId="{27525E09-F60D-4459-9D2B-082EBB199F29}" type="parTrans" cxnId="{9FB6F146-0520-4EFE-B43E-8C2872A58C72}">
      <dgm:prSet/>
      <dgm:spPr/>
      <dgm:t>
        <a:bodyPr/>
        <a:lstStyle/>
        <a:p>
          <a:endParaRPr lang="en-US" sz="3200"/>
        </a:p>
      </dgm:t>
    </dgm:pt>
    <dgm:pt modelId="{6618645E-4583-4028-AB82-3FBAB4BEE448}" type="sibTrans" cxnId="{9FB6F146-0520-4EFE-B43E-8C2872A58C72}">
      <dgm:prSet/>
      <dgm:spPr/>
      <dgm:t>
        <a:bodyPr/>
        <a:lstStyle/>
        <a:p>
          <a:endParaRPr lang="en-US" sz="3200"/>
        </a:p>
      </dgm:t>
    </dgm:pt>
    <dgm:pt modelId="{54C902BF-B093-4442-9D1C-C1BCC8B1FFA0}">
      <dgm:prSet custT="1"/>
      <dgm:spPr/>
      <dgm:t>
        <a:bodyPr/>
        <a:lstStyle/>
        <a:p>
          <a:r>
            <a:rPr lang="en-US" sz="3200" dirty="0"/>
            <a:t>Discuss</a:t>
          </a:r>
        </a:p>
      </dgm:t>
    </dgm:pt>
    <dgm:pt modelId="{7209170C-3A36-4CB6-A674-3F2B3BA15318}" type="parTrans" cxnId="{B0B80E9A-22A6-4AAA-AD56-F748A08D18BE}">
      <dgm:prSet/>
      <dgm:spPr/>
      <dgm:t>
        <a:bodyPr/>
        <a:lstStyle/>
        <a:p>
          <a:endParaRPr lang="en-US" sz="3200"/>
        </a:p>
      </dgm:t>
    </dgm:pt>
    <dgm:pt modelId="{8BE9F803-CA81-41C6-9A20-A1FDEEEEB2EF}" type="sibTrans" cxnId="{B0B80E9A-22A6-4AAA-AD56-F748A08D18BE}">
      <dgm:prSet/>
      <dgm:spPr/>
      <dgm:t>
        <a:bodyPr/>
        <a:lstStyle/>
        <a:p>
          <a:endParaRPr lang="en-US" sz="3200"/>
        </a:p>
      </dgm:t>
    </dgm:pt>
    <dgm:pt modelId="{53252229-950A-499E-B726-034C69F11502}">
      <dgm:prSet custT="1"/>
      <dgm:spPr/>
      <dgm:t>
        <a:bodyPr/>
        <a:lstStyle/>
        <a:p>
          <a:r>
            <a:rPr lang="en-US" sz="2400" dirty="0"/>
            <a:t>What are cookies. </a:t>
          </a:r>
        </a:p>
      </dgm:t>
    </dgm:pt>
    <dgm:pt modelId="{954915E0-C2CC-4F0C-9F0E-0D32AA7714F8}" type="parTrans" cxnId="{27653EFA-85F5-4460-8AD3-779F23A00D6E}">
      <dgm:prSet/>
      <dgm:spPr/>
      <dgm:t>
        <a:bodyPr/>
        <a:lstStyle/>
        <a:p>
          <a:endParaRPr lang="en-US" sz="3200"/>
        </a:p>
      </dgm:t>
    </dgm:pt>
    <dgm:pt modelId="{EF9AE37E-9E8B-4239-AAE1-CA35896704C6}" type="sibTrans" cxnId="{27653EFA-85F5-4460-8AD3-779F23A00D6E}">
      <dgm:prSet/>
      <dgm:spPr/>
      <dgm:t>
        <a:bodyPr/>
        <a:lstStyle/>
        <a:p>
          <a:endParaRPr lang="en-US" sz="3200"/>
        </a:p>
      </dgm:t>
    </dgm:pt>
    <dgm:pt modelId="{6F172DA5-DDD0-409B-837E-E340464309CB}">
      <dgm:prSet custT="1"/>
      <dgm:spPr/>
      <dgm:t>
        <a:bodyPr/>
        <a:lstStyle/>
        <a:p>
          <a:r>
            <a:rPr lang="en-US" sz="3200"/>
            <a:t>Discuss</a:t>
          </a:r>
        </a:p>
      </dgm:t>
    </dgm:pt>
    <dgm:pt modelId="{78647FD2-F33D-4E63-BB1B-E113434F56A2}" type="parTrans" cxnId="{6C3172A1-25AA-4142-851C-8C94FABC8D39}">
      <dgm:prSet/>
      <dgm:spPr/>
      <dgm:t>
        <a:bodyPr/>
        <a:lstStyle/>
        <a:p>
          <a:endParaRPr lang="en-US" sz="3200"/>
        </a:p>
      </dgm:t>
    </dgm:pt>
    <dgm:pt modelId="{4CE9D1FC-E4AC-494E-94B3-4DF746C83A64}" type="sibTrans" cxnId="{6C3172A1-25AA-4142-851C-8C94FABC8D39}">
      <dgm:prSet/>
      <dgm:spPr/>
      <dgm:t>
        <a:bodyPr/>
        <a:lstStyle/>
        <a:p>
          <a:endParaRPr lang="en-US" sz="3200"/>
        </a:p>
      </dgm:t>
    </dgm:pt>
    <dgm:pt modelId="{0C94D6BB-9F40-4320-8152-7865E5F8C806}">
      <dgm:prSet custT="1"/>
      <dgm:spPr/>
      <dgm:t>
        <a:bodyPr/>
        <a:lstStyle/>
        <a:p>
          <a:r>
            <a:rPr lang="en-US" sz="2400" dirty="0"/>
            <a:t>Discuss the long-term effects of our digital footprint. </a:t>
          </a:r>
        </a:p>
      </dgm:t>
    </dgm:pt>
    <dgm:pt modelId="{E5B120C7-649A-4A7C-B460-14605F66339A}" type="parTrans" cxnId="{E9CD35E2-1A61-42BD-AD1A-C27760BB9354}">
      <dgm:prSet/>
      <dgm:spPr/>
      <dgm:t>
        <a:bodyPr/>
        <a:lstStyle/>
        <a:p>
          <a:endParaRPr lang="en-US" sz="3200"/>
        </a:p>
      </dgm:t>
    </dgm:pt>
    <dgm:pt modelId="{2CA7D9BA-C745-4539-997A-11A7770D06BE}" type="sibTrans" cxnId="{E9CD35E2-1A61-42BD-AD1A-C27760BB9354}">
      <dgm:prSet/>
      <dgm:spPr/>
      <dgm:t>
        <a:bodyPr/>
        <a:lstStyle/>
        <a:p>
          <a:endParaRPr lang="en-US" sz="3200"/>
        </a:p>
      </dgm:t>
    </dgm:pt>
    <dgm:pt modelId="{42EFEFC9-A7AA-46F8-ACD8-30F428DB0CA1}" type="pres">
      <dgm:prSet presAssocID="{DE8C5BD3-2714-489A-9A34-6FDE30A81B22}" presName="Name0" presStyleCnt="0">
        <dgm:presLayoutVars>
          <dgm:dir/>
          <dgm:animLvl val="lvl"/>
          <dgm:resizeHandles val="exact"/>
        </dgm:presLayoutVars>
      </dgm:prSet>
      <dgm:spPr/>
    </dgm:pt>
    <dgm:pt modelId="{E687052D-7947-4E0D-9D10-0200E1284ACC}" type="pres">
      <dgm:prSet presAssocID="{71587365-11C6-43C1-A9AA-C370DA690D02}" presName="linNode" presStyleCnt="0"/>
      <dgm:spPr/>
    </dgm:pt>
    <dgm:pt modelId="{07C07C2D-F7BC-4416-8045-879F51E8C946}" type="pres">
      <dgm:prSet presAssocID="{71587365-11C6-43C1-A9AA-C370DA690D02}" presName="parentText" presStyleLbl="solidFgAcc1" presStyleIdx="0" presStyleCnt="4">
        <dgm:presLayoutVars>
          <dgm:chMax val="1"/>
          <dgm:bulletEnabled/>
        </dgm:presLayoutVars>
      </dgm:prSet>
      <dgm:spPr/>
    </dgm:pt>
    <dgm:pt modelId="{AA9C104D-0681-4FC2-9890-3C6F026336AA}" type="pres">
      <dgm:prSet presAssocID="{71587365-11C6-43C1-A9AA-C370DA690D02}" presName="descendantText" presStyleLbl="alignNode1" presStyleIdx="0" presStyleCnt="4">
        <dgm:presLayoutVars>
          <dgm:bulletEnabled/>
        </dgm:presLayoutVars>
      </dgm:prSet>
      <dgm:spPr/>
    </dgm:pt>
    <dgm:pt modelId="{612F8CAE-B30C-4B0F-B1CE-019F599CD9B6}" type="pres">
      <dgm:prSet presAssocID="{2CB95B17-A12D-4E3C-9712-74D64C9FE3F3}" presName="sp" presStyleCnt="0"/>
      <dgm:spPr/>
    </dgm:pt>
    <dgm:pt modelId="{BD3317D2-F23E-4ADD-BB63-5F474B3CE0A6}" type="pres">
      <dgm:prSet presAssocID="{89802CAD-20FA-4DD3-858D-5A0E172A010B}" presName="linNode" presStyleCnt="0"/>
      <dgm:spPr/>
    </dgm:pt>
    <dgm:pt modelId="{1A2830DE-9A50-4D37-A469-270735620665}" type="pres">
      <dgm:prSet presAssocID="{89802CAD-20FA-4DD3-858D-5A0E172A010B}" presName="parentText" presStyleLbl="solidFgAcc1" presStyleIdx="1" presStyleCnt="4">
        <dgm:presLayoutVars>
          <dgm:chMax val="1"/>
          <dgm:bulletEnabled/>
        </dgm:presLayoutVars>
      </dgm:prSet>
      <dgm:spPr/>
    </dgm:pt>
    <dgm:pt modelId="{008ACB73-BC0E-4E6A-AD97-2595A76DACCE}" type="pres">
      <dgm:prSet presAssocID="{89802CAD-20FA-4DD3-858D-5A0E172A010B}" presName="descendantText" presStyleLbl="alignNode1" presStyleIdx="1" presStyleCnt="4">
        <dgm:presLayoutVars>
          <dgm:bulletEnabled/>
        </dgm:presLayoutVars>
      </dgm:prSet>
      <dgm:spPr/>
    </dgm:pt>
    <dgm:pt modelId="{320A8C7E-ACE9-4D88-B8F0-B3767F336835}" type="pres">
      <dgm:prSet presAssocID="{05158092-F941-4FAE-9CC6-82A7E5847FC4}" presName="sp" presStyleCnt="0"/>
      <dgm:spPr/>
    </dgm:pt>
    <dgm:pt modelId="{C35C1F96-0215-44D3-9EC3-1F683BE069C2}" type="pres">
      <dgm:prSet presAssocID="{54C902BF-B093-4442-9D1C-C1BCC8B1FFA0}" presName="linNode" presStyleCnt="0"/>
      <dgm:spPr/>
    </dgm:pt>
    <dgm:pt modelId="{BD4D4696-5A48-4DE6-A4E9-400BAABD56AF}" type="pres">
      <dgm:prSet presAssocID="{54C902BF-B093-4442-9D1C-C1BCC8B1FFA0}" presName="parentText" presStyleLbl="solidFgAcc1" presStyleIdx="2" presStyleCnt="4">
        <dgm:presLayoutVars>
          <dgm:chMax val="1"/>
          <dgm:bulletEnabled/>
        </dgm:presLayoutVars>
      </dgm:prSet>
      <dgm:spPr/>
    </dgm:pt>
    <dgm:pt modelId="{0692B479-AE93-4DE3-8D92-BE57D1FB7B86}" type="pres">
      <dgm:prSet presAssocID="{54C902BF-B093-4442-9D1C-C1BCC8B1FFA0}" presName="descendantText" presStyleLbl="alignNode1" presStyleIdx="2" presStyleCnt="4">
        <dgm:presLayoutVars>
          <dgm:bulletEnabled/>
        </dgm:presLayoutVars>
      </dgm:prSet>
      <dgm:spPr/>
    </dgm:pt>
    <dgm:pt modelId="{68E2AABE-0041-4FA6-A41E-33730C895656}" type="pres">
      <dgm:prSet presAssocID="{8BE9F803-CA81-41C6-9A20-A1FDEEEEB2EF}" presName="sp" presStyleCnt="0"/>
      <dgm:spPr/>
    </dgm:pt>
    <dgm:pt modelId="{E500F896-4723-4CD2-8B46-BD781307C247}" type="pres">
      <dgm:prSet presAssocID="{6F172DA5-DDD0-409B-837E-E340464309CB}" presName="linNode" presStyleCnt="0"/>
      <dgm:spPr/>
    </dgm:pt>
    <dgm:pt modelId="{47763773-250D-4014-BDE0-C8DA6861CCF3}" type="pres">
      <dgm:prSet presAssocID="{6F172DA5-DDD0-409B-837E-E340464309CB}" presName="parentText" presStyleLbl="solidFgAcc1" presStyleIdx="3" presStyleCnt="4">
        <dgm:presLayoutVars>
          <dgm:chMax val="1"/>
          <dgm:bulletEnabled/>
        </dgm:presLayoutVars>
      </dgm:prSet>
      <dgm:spPr/>
    </dgm:pt>
    <dgm:pt modelId="{B141A6A3-7AC5-4EEA-BFEE-3DB8231D13AD}" type="pres">
      <dgm:prSet presAssocID="{6F172DA5-DDD0-409B-837E-E340464309CB}" presName="descendantText" presStyleLbl="alignNode1" presStyleIdx="3" presStyleCnt="4">
        <dgm:presLayoutVars>
          <dgm:bulletEnabled/>
        </dgm:presLayoutVars>
      </dgm:prSet>
      <dgm:spPr/>
    </dgm:pt>
  </dgm:ptLst>
  <dgm:cxnLst>
    <dgm:cxn modelId="{BD033401-4272-488A-B102-B0B5147C0A0C}" type="presOf" srcId="{54C902BF-B093-4442-9D1C-C1BCC8B1FFA0}" destId="{BD4D4696-5A48-4DE6-A4E9-400BAABD56AF}" srcOrd="0" destOrd="0" presId="urn:microsoft.com/office/officeart/2016/7/layout/VerticalHollowActionList"/>
    <dgm:cxn modelId="{00FB3009-7D26-4F7A-8F9D-D00FEAE92D4C}" srcId="{DE8C5BD3-2714-489A-9A34-6FDE30A81B22}" destId="{89802CAD-20FA-4DD3-858D-5A0E172A010B}" srcOrd="1" destOrd="0" parTransId="{FF9E5695-9AED-4F70-92AA-390DB29200FE}" sibTransId="{05158092-F941-4FAE-9CC6-82A7E5847FC4}"/>
    <dgm:cxn modelId="{3D0BD444-3480-45FB-BCE4-E80FF7D74DA6}" type="presOf" srcId="{53252229-950A-499E-B726-034C69F11502}" destId="{0692B479-AE93-4DE3-8D92-BE57D1FB7B86}" srcOrd="0" destOrd="0" presId="urn:microsoft.com/office/officeart/2016/7/layout/VerticalHollowActionList"/>
    <dgm:cxn modelId="{9FB6F146-0520-4EFE-B43E-8C2872A58C72}" srcId="{89802CAD-20FA-4DD3-858D-5A0E172A010B}" destId="{E55015A3-4487-4348-B7B7-F62F579D6BF1}" srcOrd="0" destOrd="0" parTransId="{27525E09-F60D-4459-9D2B-082EBB199F29}" sibTransId="{6618645E-4583-4028-AB82-3FBAB4BEE448}"/>
    <dgm:cxn modelId="{4445CA7F-84FA-4304-B378-1504DFA91EB5}" type="presOf" srcId="{E55015A3-4487-4348-B7B7-F62F579D6BF1}" destId="{008ACB73-BC0E-4E6A-AD97-2595A76DACCE}" srcOrd="0" destOrd="0" presId="urn:microsoft.com/office/officeart/2016/7/layout/VerticalHollowActionList"/>
    <dgm:cxn modelId="{4140B791-D47B-4319-A65B-596D07C01F59}" type="presOf" srcId="{0C94D6BB-9F40-4320-8152-7865E5F8C806}" destId="{B141A6A3-7AC5-4EEA-BFEE-3DB8231D13AD}" srcOrd="0" destOrd="0" presId="urn:microsoft.com/office/officeart/2016/7/layout/VerticalHollowActionList"/>
    <dgm:cxn modelId="{CC981894-A768-4106-97BD-6CA5CA29A59D}" type="presOf" srcId="{7D4E15B6-950E-43E4-B79C-606878D47647}" destId="{AA9C104D-0681-4FC2-9890-3C6F026336AA}" srcOrd="0" destOrd="0" presId="urn:microsoft.com/office/officeart/2016/7/layout/VerticalHollowActionList"/>
    <dgm:cxn modelId="{B0B80E9A-22A6-4AAA-AD56-F748A08D18BE}" srcId="{DE8C5BD3-2714-489A-9A34-6FDE30A81B22}" destId="{54C902BF-B093-4442-9D1C-C1BCC8B1FFA0}" srcOrd="2" destOrd="0" parTransId="{7209170C-3A36-4CB6-A674-3F2B3BA15318}" sibTransId="{8BE9F803-CA81-41C6-9A20-A1FDEEEEB2EF}"/>
    <dgm:cxn modelId="{6C3172A1-25AA-4142-851C-8C94FABC8D39}" srcId="{DE8C5BD3-2714-489A-9A34-6FDE30A81B22}" destId="{6F172DA5-DDD0-409B-837E-E340464309CB}" srcOrd="3" destOrd="0" parTransId="{78647FD2-F33D-4E63-BB1B-E113434F56A2}" sibTransId="{4CE9D1FC-E4AC-494E-94B3-4DF746C83A64}"/>
    <dgm:cxn modelId="{6A80C0AE-B9E9-49E3-B8FB-39136D057A5E}" type="presOf" srcId="{89802CAD-20FA-4DD3-858D-5A0E172A010B}" destId="{1A2830DE-9A50-4D37-A469-270735620665}" srcOrd="0" destOrd="0" presId="urn:microsoft.com/office/officeart/2016/7/layout/VerticalHollowActionList"/>
    <dgm:cxn modelId="{A52872C5-5087-4CE6-A3FF-A698D253445A}" srcId="{DE8C5BD3-2714-489A-9A34-6FDE30A81B22}" destId="{71587365-11C6-43C1-A9AA-C370DA690D02}" srcOrd="0" destOrd="0" parTransId="{3CE16BE4-683F-4BAF-A4EE-ADD9E1F94FDF}" sibTransId="{2CB95B17-A12D-4E3C-9712-74D64C9FE3F3}"/>
    <dgm:cxn modelId="{47ED7DD3-3E6D-4CE8-BB70-DACCC36A02F1}" type="presOf" srcId="{DE8C5BD3-2714-489A-9A34-6FDE30A81B22}" destId="{42EFEFC9-A7AA-46F8-ACD8-30F428DB0CA1}" srcOrd="0" destOrd="0" presId="urn:microsoft.com/office/officeart/2016/7/layout/VerticalHollowActionList"/>
    <dgm:cxn modelId="{E9CD35E2-1A61-42BD-AD1A-C27760BB9354}" srcId="{6F172DA5-DDD0-409B-837E-E340464309CB}" destId="{0C94D6BB-9F40-4320-8152-7865E5F8C806}" srcOrd="0" destOrd="0" parTransId="{E5B120C7-649A-4A7C-B460-14605F66339A}" sibTransId="{2CA7D9BA-C745-4539-997A-11A7770D06BE}"/>
    <dgm:cxn modelId="{F908C7E3-9138-4DA3-BF66-B979F55A95CE}" type="presOf" srcId="{6F172DA5-DDD0-409B-837E-E340464309CB}" destId="{47763773-250D-4014-BDE0-C8DA6861CCF3}" srcOrd="0" destOrd="0" presId="urn:microsoft.com/office/officeart/2016/7/layout/VerticalHollowActionList"/>
    <dgm:cxn modelId="{34FFDAEE-14D3-484F-9577-F3E6A1BA2A57}" srcId="{71587365-11C6-43C1-A9AA-C370DA690D02}" destId="{7D4E15B6-950E-43E4-B79C-606878D47647}" srcOrd="0" destOrd="0" parTransId="{03ED3F52-DF02-4F43-A1D5-BE73CF16332B}" sibTransId="{E6D80A5E-00C2-4E9E-839A-372F8BF01244}"/>
    <dgm:cxn modelId="{27653EFA-85F5-4460-8AD3-779F23A00D6E}" srcId="{54C902BF-B093-4442-9D1C-C1BCC8B1FFA0}" destId="{53252229-950A-499E-B726-034C69F11502}" srcOrd="0" destOrd="0" parTransId="{954915E0-C2CC-4F0C-9F0E-0D32AA7714F8}" sibTransId="{EF9AE37E-9E8B-4239-AAE1-CA35896704C6}"/>
    <dgm:cxn modelId="{E84DC9FE-6284-4F40-8FDF-E5176F4771D6}" type="presOf" srcId="{71587365-11C6-43C1-A9AA-C370DA690D02}" destId="{07C07C2D-F7BC-4416-8045-879F51E8C946}" srcOrd="0" destOrd="0" presId="urn:microsoft.com/office/officeart/2016/7/layout/VerticalHollowActionList"/>
    <dgm:cxn modelId="{F249A472-3908-4AE8-AB0E-75B9BE9F8569}" type="presParOf" srcId="{42EFEFC9-A7AA-46F8-ACD8-30F428DB0CA1}" destId="{E687052D-7947-4E0D-9D10-0200E1284ACC}" srcOrd="0" destOrd="0" presId="urn:microsoft.com/office/officeart/2016/7/layout/VerticalHollowActionList"/>
    <dgm:cxn modelId="{796212CC-4061-4360-ABB0-99730136447E}" type="presParOf" srcId="{E687052D-7947-4E0D-9D10-0200E1284ACC}" destId="{07C07C2D-F7BC-4416-8045-879F51E8C946}" srcOrd="0" destOrd="0" presId="urn:microsoft.com/office/officeart/2016/7/layout/VerticalHollowActionList"/>
    <dgm:cxn modelId="{0D830459-1774-4A0F-9786-7C401113F017}" type="presParOf" srcId="{E687052D-7947-4E0D-9D10-0200E1284ACC}" destId="{AA9C104D-0681-4FC2-9890-3C6F026336AA}" srcOrd="1" destOrd="0" presId="urn:microsoft.com/office/officeart/2016/7/layout/VerticalHollowActionList"/>
    <dgm:cxn modelId="{29306E60-024C-4FF2-912A-A6CA83A821B8}" type="presParOf" srcId="{42EFEFC9-A7AA-46F8-ACD8-30F428DB0CA1}" destId="{612F8CAE-B30C-4B0F-B1CE-019F599CD9B6}" srcOrd="1" destOrd="0" presId="urn:microsoft.com/office/officeart/2016/7/layout/VerticalHollowActionList"/>
    <dgm:cxn modelId="{F8A8AE02-6A46-41F9-9155-4364499AD9AF}" type="presParOf" srcId="{42EFEFC9-A7AA-46F8-ACD8-30F428DB0CA1}" destId="{BD3317D2-F23E-4ADD-BB63-5F474B3CE0A6}" srcOrd="2" destOrd="0" presId="urn:microsoft.com/office/officeart/2016/7/layout/VerticalHollowActionList"/>
    <dgm:cxn modelId="{052E6381-1587-4F55-852E-C14B850D23E4}" type="presParOf" srcId="{BD3317D2-F23E-4ADD-BB63-5F474B3CE0A6}" destId="{1A2830DE-9A50-4D37-A469-270735620665}" srcOrd="0" destOrd="0" presId="urn:microsoft.com/office/officeart/2016/7/layout/VerticalHollowActionList"/>
    <dgm:cxn modelId="{9393ACB3-15DD-49BB-85CC-CC1202D43B56}" type="presParOf" srcId="{BD3317D2-F23E-4ADD-BB63-5F474B3CE0A6}" destId="{008ACB73-BC0E-4E6A-AD97-2595A76DACCE}" srcOrd="1" destOrd="0" presId="urn:microsoft.com/office/officeart/2016/7/layout/VerticalHollowActionList"/>
    <dgm:cxn modelId="{62ED5F9F-1D55-416F-8C9F-DF04A5A03A32}" type="presParOf" srcId="{42EFEFC9-A7AA-46F8-ACD8-30F428DB0CA1}" destId="{320A8C7E-ACE9-4D88-B8F0-B3767F336835}" srcOrd="3" destOrd="0" presId="urn:microsoft.com/office/officeart/2016/7/layout/VerticalHollowActionList"/>
    <dgm:cxn modelId="{FE78C8BF-0BD4-42AC-9D60-EA23857669CE}" type="presParOf" srcId="{42EFEFC9-A7AA-46F8-ACD8-30F428DB0CA1}" destId="{C35C1F96-0215-44D3-9EC3-1F683BE069C2}" srcOrd="4" destOrd="0" presId="urn:microsoft.com/office/officeart/2016/7/layout/VerticalHollowActionList"/>
    <dgm:cxn modelId="{B299B907-D463-4567-8F56-15D2A2A5C596}" type="presParOf" srcId="{C35C1F96-0215-44D3-9EC3-1F683BE069C2}" destId="{BD4D4696-5A48-4DE6-A4E9-400BAABD56AF}" srcOrd="0" destOrd="0" presId="urn:microsoft.com/office/officeart/2016/7/layout/VerticalHollowActionList"/>
    <dgm:cxn modelId="{3EEFC012-C206-4912-985C-3B96A1B4EF01}" type="presParOf" srcId="{C35C1F96-0215-44D3-9EC3-1F683BE069C2}" destId="{0692B479-AE93-4DE3-8D92-BE57D1FB7B86}" srcOrd="1" destOrd="0" presId="urn:microsoft.com/office/officeart/2016/7/layout/VerticalHollowActionList"/>
    <dgm:cxn modelId="{16EECB29-B252-4B3B-8DCD-63248FF59367}" type="presParOf" srcId="{42EFEFC9-A7AA-46F8-ACD8-30F428DB0CA1}" destId="{68E2AABE-0041-4FA6-A41E-33730C895656}" srcOrd="5" destOrd="0" presId="urn:microsoft.com/office/officeart/2016/7/layout/VerticalHollowActionList"/>
    <dgm:cxn modelId="{B184F97A-1148-48C1-A3A3-E70F0A3054B6}" type="presParOf" srcId="{42EFEFC9-A7AA-46F8-ACD8-30F428DB0CA1}" destId="{E500F896-4723-4CD2-8B46-BD781307C247}" srcOrd="6" destOrd="0" presId="urn:microsoft.com/office/officeart/2016/7/layout/VerticalHollowActionList"/>
    <dgm:cxn modelId="{8099D47A-A00E-4C15-A507-194AA6883E30}" type="presParOf" srcId="{E500F896-4723-4CD2-8B46-BD781307C247}" destId="{47763773-250D-4014-BDE0-C8DA6861CCF3}" srcOrd="0" destOrd="0" presId="urn:microsoft.com/office/officeart/2016/7/layout/VerticalHollowActionList"/>
    <dgm:cxn modelId="{BC87D120-7FCA-4FDF-BE34-ADEEA417585B}" type="presParOf" srcId="{E500F896-4723-4CD2-8B46-BD781307C247}" destId="{B141A6A3-7AC5-4EEA-BFEE-3DB8231D13A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3BBE55-2C38-48ED-A358-697F3BB21766}" type="doc">
      <dgm:prSet loTypeId="urn:microsoft.com/office/officeart/2018/5/layout/IconLeafLabelList" loCatId="icon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B22974C-2FD8-4104-92E1-A590735D98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Permissions</a:t>
          </a:r>
          <a:endParaRPr lang="en-US"/>
        </a:p>
      </dgm:t>
    </dgm:pt>
    <dgm:pt modelId="{EF22A2E8-43E1-4D32-AE41-052C304E10C7}" type="parTrans" cxnId="{F183A449-9A6A-4513-9C32-1A9322479335}">
      <dgm:prSet/>
      <dgm:spPr/>
      <dgm:t>
        <a:bodyPr/>
        <a:lstStyle/>
        <a:p>
          <a:endParaRPr lang="en-US"/>
        </a:p>
      </dgm:t>
    </dgm:pt>
    <dgm:pt modelId="{EF2DBCEE-9833-42BA-83DB-AB7C3590F422}" type="sibTrans" cxnId="{F183A449-9A6A-4513-9C32-1A9322479335}">
      <dgm:prSet/>
      <dgm:spPr/>
      <dgm:t>
        <a:bodyPr/>
        <a:lstStyle/>
        <a:p>
          <a:endParaRPr lang="en-US"/>
        </a:p>
      </dgm:t>
    </dgm:pt>
    <dgm:pt modelId="{8F261B92-4D68-45B2-8D55-F2421298B3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Profile</a:t>
          </a:r>
          <a:endParaRPr lang="en-US"/>
        </a:p>
      </dgm:t>
    </dgm:pt>
    <dgm:pt modelId="{4923C774-A4C8-438C-BF9D-0DD6B12900A4}" type="parTrans" cxnId="{F645993B-EE9C-4BEC-AC4E-A16676D4E10D}">
      <dgm:prSet/>
      <dgm:spPr/>
      <dgm:t>
        <a:bodyPr/>
        <a:lstStyle/>
        <a:p>
          <a:endParaRPr lang="en-US"/>
        </a:p>
      </dgm:t>
    </dgm:pt>
    <dgm:pt modelId="{F3B79D91-025D-45BF-8C80-7162CE356C8F}" type="sibTrans" cxnId="{F645993B-EE9C-4BEC-AC4E-A16676D4E10D}">
      <dgm:prSet/>
      <dgm:spPr/>
      <dgm:t>
        <a:bodyPr/>
        <a:lstStyle/>
        <a:p>
          <a:endParaRPr lang="en-US"/>
        </a:p>
      </dgm:t>
    </dgm:pt>
    <dgm:pt modelId="{C3BC6774-C05E-46C3-8077-FAD0BB97AC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Privacy</a:t>
          </a:r>
          <a:endParaRPr lang="en-US"/>
        </a:p>
      </dgm:t>
    </dgm:pt>
    <dgm:pt modelId="{5206B3F6-C43D-4718-B064-709B0489863A}" type="parTrans" cxnId="{B95D780B-4B97-41E1-96F7-6E5B39DC6B88}">
      <dgm:prSet/>
      <dgm:spPr/>
      <dgm:t>
        <a:bodyPr/>
        <a:lstStyle/>
        <a:p>
          <a:endParaRPr lang="en-US"/>
        </a:p>
      </dgm:t>
    </dgm:pt>
    <dgm:pt modelId="{E6D9FEA0-528F-4712-9983-0D61A1F4A226}" type="sibTrans" cxnId="{B95D780B-4B97-41E1-96F7-6E5B39DC6B88}">
      <dgm:prSet/>
      <dgm:spPr/>
      <dgm:t>
        <a:bodyPr/>
        <a:lstStyle/>
        <a:p>
          <a:endParaRPr lang="en-US"/>
        </a:p>
      </dgm:t>
    </dgm:pt>
    <dgm:pt modelId="{5853D1BD-237A-4500-90E5-2CF436995C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Positive</a:t>
          </a:r>
          <a:endParaRPr lang="en-US"/>
        </a:p>
      </dgm:t>
    </dgm:pt>
    <dgm:pt modelId="{55E15D38-8D52-4E28-B8B1-7E0A9CB773B2}" type="parTrans" cxnId="{04122692-E0AE-46C6-AF4D-ED778AB61C28}">
      <dgm:prSet/>
      <dgm:spPr/>
      <dgm:t>
        <a:bodyPr/>
        <a:lstStyle/>
        <a:p>
          <a:endParaRPr lang="en-US"/>
        </a:p>
      </dgm:t>
    </dgm:pt>
    <dgm:pt modelId="{7D1FDDDE-6FF0-409F-A0BD-1688A38483C8}" type="sibTrans" cxnId="{04122692-E0AE-46C6-AF4D-ED778AB61C28}">
      <dgm:prSet/>
      <dgm:spPr/>
      <dgm:t>
        <a:bodyPr/>
        <a:lstStyle/>
        <a:p>
          <a:endParaRPr lang="en-US"/>
        </a:p>
      </dgm:t>
    </dgm:pt>
    <dgm:pt modelId="{09DBC167-32A0-483C-8FED-86A2209A2F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Protect</a:t>
          </a:r>
          <a:endParaRPr lang="en-US"/>
        </a:p>
      </dgm:t>
    </dgm:pt>
    <dgm:pt modelId="{299B7711-89BD-4C4D-B2DA-4B39D851C152}" type="parTrans" cxnId="{02FB3267-9334-452D-9213-6B03D82C5F22}">
      <dgm:prSet/>
      <dgm:spPr/>
      <dgm:t>
        <a:bodyPr/>
        <a:lstStyle/>
        <a:p>
          <a:endParaRPr lang="en-US"/>
        </a:p>
      </dgm:t>
    </dgm:pt>
    <dgm:pt modelId="{97FD18F2-668F-4550-8A1C-E3C55A35635A}" type="sibTrans" cxnId="{02FB3267-9334-452D-9213-6B03D82C5F22}">
      <dgm:prSet/>
      <dgm:spPr/>
      <dgm:t>
        <a:bodyPr/>
        <a:lstStyle/>
        <a:p>
          <a:endParaRPr lang="en-US"/>
        </a:p>
      </dgm:t>
    </dgm:pt>
    <dgm:pt modelId="{1AA03141-2090-4623-AF46-0A3B6BDBCDEF}" type="pres">
      <dgm:prSet presAssocID="{683BBE55-2C38-48ED-A358-697F3BB21766}" presName="root" presStyleCnt="0">
        <dgm:presLayoutVars>
          <dgm:dir/>
          <dgm:resizeHandles val="exact"/>
        </dgm:presLayoutVars>
      </dgm:prSet>
      <dgm:spPr/>
    </dgm:pt>
    <dgm:pt modelId="{4B9D4B2C-5FCE-4046-8850-75692E3B03B0}" type="pres">
      <dgm:prSet presAssocID="{5B22974C-2FD8-4104-92E1-A590735D9817}" presName="compNode" presStyleCnt="0"/>
      <dgm:spPr/>
    </dgm:pt>
    <dgm:pt modelId="{E5307240-C322-4EC4-9B7C-93781C310CBE}" type="pres">
      <dgm:prSet presAssocID="{5B22974C-2FD8-4104-92E1-A590735D981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12BF3F2-A668-4D69-B530-B2C0BBF6269F}" type="pres">
      <dgm:prSet presAssocID="{5B22974C-2FD8-4104-92E1-A590735D98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931CE0B-830A-41EB-ABEC-F082FC26C484}" type="pres">
      <dgm:prSet presAssocID="{5B22974C-2FD8-4104-92E1-A590735D9817}" presName="spaceRect" presStyleCnt="0"/>
      <dgm:spPr/>
    </dgm:pt>
    <dgm:pt modelId="{7F47B024-1F3C-4DBF-9EDB-BBB56A2177D3}" type="pres">
      <dgm:prSet presAssocID="{5B22974C-2FD8-4104-92E1-A590735D9817}" presName="textRect" presStyleLbl="revTx" presStyleIdx="0" presStyleCnt="5">
        <dgm:presLayoutVars>
          <dgm:chMax val="1"/>
          <dgm:chPref val="1"/>
        </dgm:presLayoutVars>
      </dgm:prSet>
      <dgm:spPr/>
    </dgm:pt>
    <dgm:pt modelId="{18301B9A-8773-4E00-8DED-D67D99051F20}" type="pres">
      <dgm:prSet presAssocID="{EF2DBCEE-9833-42BA-83DB-AB7C3590F422}" presName="sibTrans" presStyleCnt="0"/>
      <dgm:spPr/>
    </dgm:pt>
    <dgm:pt modelId="{981A71D2-D13F-4F8B-9A5E-5FD97F1D997A}" type="pres">
      <dgm:prSet presAssocID="{8F261B92-4D68-45B2-8D55-F2421298B393}" presName="compNode" presStyleCnt="0"/>
      <dgm:spPr/>
    </dgm:pt>
    <dgm:pt modelId="{1D35378A-D44A-4760-9340-040EDDDEB518}" type="pres">
      <dgm:prSet presAssocID="{8F261B92-4D68-45B2-8D55-F2421298B39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4B13C14-7531-4241-BADC-75804F183B62}" type="pres">
      <dgm:prSet presAssocID="{8F261B92-4D68-45B2-8D55-F2421298B3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7275534-A942-46A2-ADB2-A149328D0E62}" type="pres">
      <dgm:prSet presAssocID="{8F261B92-4D68-45B2-8D55-F2421298B393}" presName="spaceRect" presStyleCnt="0"/>
      <dgm:spPr/>
    </dgm:pt>
    <dgm:pt modelId="{49461D83-43D2-4B65-A9BC-6B2B49A770CE}" type="pres">
      <dgm:prSet presAssocID="{8F261B92-4D68-45B2-8D55-F2421298B393}" presName="textRect" presStyleLbl="revTx" presStyleIdx="1" presStyleCnt="5">
        <dgm:presLayoutVars>
          <dgm:chMax val="1"/>
          <dgm:chPref val="1"/>
        </dgm:presLayoutVars>
      </dgm:prSet>
      <dgm:spPr/>
    </dgm:pt>
    <dgm:pt modelId="{CF51B66B-5C41-4400-AC3D-0A8034BCC95D}" type="pres">
      <dgm:prSet presAssocID="{F3B79D91-025D-45BF-8C80-7162CE356C8F}" presName="sibTrans" presStyleCnt="0"/>
      <dgm:spPr/>
    </dgm:pt>
    <dgm:pt modelId="{7F98A0E3-2A4B-46C1-91F1-8E7D67294F10}" type="pres">
      <dgm:prSet presAssocID="{C3BC6774-C05E-46C3-8077-FAD0BB97ACF0}" presName="compNode" presStyleCnt="0"/>
      <dgm:spPr/>
    </dgm:pt>
    <dgm:pt modelId="{FA294FE8-116C-4BD8-AB04-937AA5B54FAE}" type="pres">
      <dgm:prSet presAssocID="{C3BC6774-C05E-46C3-8077-FAD0BB97ACF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7546CB-BE79-4B6E-8B7D-303FD765EA1B}" type="pres">
      <dgm:prSet presAssocID="{C3BC6774-C05E-46C3-8077-FAD0BB97AC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BD976D6F-ABAC-4D50-B5B4-CF56B783C047}" type="pres">
      <dgm:prSet presAssocID="{C3BC6774-C05E-46C3-8077-FAD0BB97ACF0}" presName="spaceRect" presStyleCnt="0"/>
      <dgm:spPr/>
    </dgm:pt>
    <dgm:pt modelId="{93BA35D3-6579-4662-BF25-20E5EC94D7BC}" type="pres">
      <dgm:prSet presAssocID="{C3BC6774-C05E-46C3-8077-FAD0BB97ACF0}" presName="textRect" presStyleLbl="revTx" presStyleIdx="2" presStyleCnt="5">
        <dgm:presLayoutVars>
          <dgm:chMax val="1"/>
          <dgm:chPref val="1"/>
        </dgm:presLayoutVars>
      </dgm:prSet>
      <dgm:spPr/>
    </dgm:pt>
    <dgm:pt modelId="{6D6EF34B-2F8A-4F82-B8D7-6B6AD33FC75F}" type="pres">
      <dgm:prSet presAssocID="{E6D9FEA0-528F-4712-9983-0D61A1F4A226}" presName="sibTrans" presStyleCnt="0"/>
      <dgm:spPr/>
    </dgm:pt>
    <dgm:pt modelId="{440EF3E9-3FEC-4BA7-AB23-725225524D4B}" type="pres">
      <dgm:prSet presAssocID="{5853D1BD-237A-4500-90E5-2CF436995CEB}" presName="compNode" presStyleCnt="0"/>
      <dgm:spPr/>
    </dgm:pt>
    <dgm:pt modelId="{A89A27AD-5C00-49F3-A904-8310F10DDDCC}" type="pres">
      <dgm:prSet presAssocID="{5853D1BD-237A-4500-90E5-2CF436995CE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7DACE75-7CFD-461F-AC37-7075A267649B}" type="pres">
      <dgm:prSet presAssocID="{5853D1BD-237A-4500-90E5-2CF436995C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2B3D761-29F8-4FFD-BA1E-1345BEBA7276}" type="pres">
      <dgm:prSet presAssocID="{5853D1BD-237A-4500-90E5-2CF436995CEB}" presName="spaceRect" presStyleCnt="0"/>
      <dgm:spPr/>
    </dgm:pt>
    <dgm:pt modelId="{683E4232-E1EA-4143-AD68-DAC93C13E46C}" type="pres">
      <dgm:prSet presAssocID="{5853D1BD-237A-4500-90E5-2CF436995CEB}" presName="textRect" presStyleLbl="revTx" presStyleIdx="3" presStyleCnt="5">
        <dgm:presLayoutVars>
          <dgm:chMax val="1"/>
          <dgm:chPref val="1"/>
        </dgm:presLayoutVars>
      </dgm:prSet>
      <dgm:spPr/>
    </dgm:pt>
    <dgm:pt modelId="{F8BE050D-CBE9-4A86-A7B0-47D8CA87F486}" type="pres">
      <dgm:prSet presAssocID="{7D1FDDDE-6FF0-409F-A0BD-1688A38483C8}" presName="sibTrans" presStyleCnt="0"/>
      <dgm:spPr/>
    </dgm:pt>
    <dgm:pt modelId="{CF369B67-68FD-4E2B-AFC8-09CE065EA92A}" type="pres">
      <dgm:prSet presAssocID="{09DBC167-32A0-483C-8FED-86A2209A2F05}" presName="compNode" presStyleCnt="0"/>
      <dgm:spPr/>
    </dgm:pt>
    <dgm:pt modelId="{3926BC77-3A3C-495D-9A73-E101721E5E27}" type="pres">
      <dgm:prSet presAssocID="{09DBC167-32A0-483C-8FED-86A2209A2F0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488F02E-69D9-43E1-8573-ACDDCE850DA1}" type="pres">
      <dgm:prSet presAssocID="{09DBC167-32A0-483C-8FED-86A2209A2F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D5C6D35C-5037-43FE-91C9-0E83A47F4845}" type="pres">
      <dgm:prSet presAssocID="{09DBC167-32A0-483C-8FED-86A2209A2F05}" presName="spaceRect" presStyleCnt="0"/>
      <dgm:spPr/>
    </dgm:pt>
    <dgm:pt modelId="{5579E2C1-5AC2-4D6D-9FF7-20C5D3EFBE11}" type="pres">
      <dgm:prSet presAssocID="{09DBC167-32A0-483C-8FED-86A2209A2F0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95D780B-4B97-41E1-96F7-6E5B39DC6B88}" srcId="{683BBE55-2C38-48ED-A358-697F3BB21766}" destId="{C3BC6774-C05E-46C3-8077-FAD0BB97ACF0}" srcOrd="2" destOrd="0" parTransId="{5206B3F6-C43D-4718-B064-709B0489863A}" sibTransId="{E6D9FEA0-528F-4712-9983-0D61A1F4A226}"/>
    <dgm:cxn modelId="{7DDBA70E-FDC3-402C-BB4E-8A0B7B825A4F}" type="presOf" srcId="{5B22974C-2FD8-4104-92E1-A590735D9817}" destId="{7F47B024-1F3C-4DBF-9EDB-BBB56A2177D3}" srcOrd="0" destOrd="0" presId="urn:microsoft.com/office/officeart/2018/5/layout/IconLeafLabelList"/>
    <dgm:cxn modelId="{F645993B-EE9C-4BEC-AC4E-A16676D4E10D}" srcId="{683BBE55-2C38-48ED-A358-697F3BB21766}" destId="{8F261B92-4D68-45B2-8D55-F2421298B393}" srcOrd="1" destOrd="0" parTransId="{4923C774-A4C8-438C-BF9D-0DD6B12900A4}" sibTransId="{F3B79D91-025D-45BF-8C80-7162CE356C8F}"/>
    <dgm:cxn modelId="{02FB3267-9334-452D-9213-6B03D82C5F22}" srcId="{683BBE55-2C38-48ED-A358-697F3BB21766}" destId="{09DBC167-32A0-483C-8FED-86A2209A2F05}" srcOrd="4" destOrd="0" parTransId="{299B7711-89BD-4C4D-B2DA-4B39D851C152}" sibTransId="{97FD18F2-668F-4550-8A1C-E3C55A35635A}"/>
    <dgm:cxn modelId="{F183A449-9A6A-4513-9C32-1A9322479335}" srcId="{683BBE55-2C38-48ED-A358-697F3BB21766}" destId="{5B22974C-2FD8-4104-92E1-A590735D9817}" srcOrd="0" destOrd="0" parTransId="{EF22A2E8-43E1-4D32-AE41-052C304E10C7}" sibTransId="{EF2DBCEE-9833-42BA-83DB-AB7C3590F422}"/>
    <dgm:cxn modelId="{4A938176-5EB3-4351-9BDF-AC6DB976BDF4}" type="presOf" srcId="{5853D1BD-237A-4500-90E5-2CF436995CEB}" destId="{683E4232-E1EA-4143-AD68-DAC93C13E46C}" srcOrd="0" destOrd="0" presId="urn:microsoft.com/office/officeart/2018/5/layout/IconLeafLabelList"/>
    <dgm:cxn modelId="{04122692-E0AE-46C6-AF4D-ED778AB61C28}" srcId="{683BBE55-2C38-48ED-A358-697F3BB21766}" destId="{5853D1BD-237A-4500-90E5-2CF436995CEB}" srcOrd="3" destOrd="0" parTransId="{55E15D38-8D52-4E28-B8B1-7E0A9CB773B2}" sibTransId="{7D1FDDDE-6FF0-409F-A0BD-1688A38483C8}"/>
    <dgm:cxn modelId="{E0A49AA2-935A-44EC-B55B-8AB1602F6DAD}" type="presOf" srcId="{8F261B92-4D68-45B2-8D55-F2421298B393}" destId="{49461D83-43D2-4B65-A9BC-6B2B49A770CE}" srcOrd="0" destOrd="0" presId="urn:microsoft.com/office/officeart/2018/5/layout/IconLeafLabelList"/>
    <dgm:cxn modelId="{8C167AA9-C38E-401F-8868-79CC93E24136}" type="presOf" srcId="{683BBE55-2C38-48ED-A358-697F3BB21766}" destId="{1AA03141-2090-4623-AF46-0A3B6BDBCDEF}" srcOrd="0" destOrd="0" presId="urn:microsoft.com/office/officeart/2018/5/layout/IconLeafLabelList"/>
    <dgm:cxn modelId="{5A198EC3-85D6-49EC-969E-8E81C26B712A}" type="presOf" srcId="{09DBC167-32A0-483C-8FED-86A2209A2F05}" destId="{5579E2C1-5AC2-4D6D-9FF7-20C5D3EFBE11}" srcOrd="0" destOrd="0" presId="urn:microsoft.com/office/officeart/2018/5/layout/IconLeafLabelList"/>
    <dgm:cxn modelId="{F03145F8-14AF-405B-AAF8-231A38D4D945}" type="presOf" srcId="{C3BC6774-C05E-46C3-8077-FAD0BB97ACF0}" destId="{93BA35D3-6579-4662-BF25-20E5EC94D7BC}" srcOrd="0" destOrd="0" presId="urn:microsoft.com/office/officeart/2018/5/layout/IconLeafLabelList"/>
    <dgm:cxn modelId="{7C750FD7-F425-4740-AE17-C7A0996F365F}" type="presParOf" srcId="{1AA03141-2090-4623-AF46-0A3B6BDBCDEF}" destId="{4B9D4B2C-5FCE-4046-8850-75692E3B03B0}" srcOrd="0" destOrd="0" presId="urn:microsoft.com/office/officeart/2018/5/layout/IconLeafLabelList"/>
    <dgm:cxn modelId="{54D36B1F-ECC5-4A9B-91C3-264B479A2F9F}" type="presParOf" srcId="{4B9D4B2C-5FCE-4046-8850-75692E3B03B0}" destId="{E5307240-C322-4EC4-9B7C-93781C310CBE}" srcOrd="0" destOrd="0" presId="urn:microsoft.com/office/officeart/2018/5/layout/IconLeafLabelList"/>
    <dgm:cxn modelId="{B7B5E899-7692-4C91-8B46-10D3BEF974D1}" type="presParOf" srcId="{4B9D4B2C-5FCE-4046-8850-75692E3B03B0}" destId="{112BF3F2-A668-4D69-B530-B2C0BBF6269F}" srcOrd="1" destOrd="0" presId="urn:microsoft.com/office/officeart/2018/5/layout/IconLeafLabelList"/>
    <dgm:cxn modelId="{2B0F1523-BD59-4854-9DAE-AF5ECD8DA96F}" type="presParOf" srcId="{4B9D4B2C-5FCE-4046-8850-75692E3B03B0}" destId="{4931CE0B-830A-41EB-ABEC-F082FC26C484}" srcOrd="2" destOrd="0" presId="urn:microsoft.com/office/officeart/2018/5/layout/IconLeafLabelList"/>
    <dgm:cxn modelId="{3216362C-CD7A-4D93-8EE1-55BB34F93E11}" type="presParOf" srcId="{4B9D4B2C-5FCE-4046-8850-75692E3B03B0}" destId="{7F47B024-1F3C-4DBF-9EDB-BBB56A2177D3}" srcOrd="3" destOrd="0" presId="urn:microsoft.com/office/officeart/2018/5/layout/IconLeafLabelList"/>
    <dgm:cxn modelId="{CA15818A-E80B-4CC9-9675-EBF9B566FCBE}" type="presParOf" srcId="{1AA03141-2090-4623-AF46-0A3B6BDBCDEF}" destId="{18301B9A-8773-4E00-8DED-D67D99051F20}" srcOrd="1" destOrd="0" presId="urn:microsoft.com/office/officeart/2018/5/layout/IconLeafLabelList"/>
    <dgm:cxn modelId="{74AB41ED-E832-42B5-9F60-461889D4CA77}" type="presParOf" srcId="{1AA03141-2090-4623-AF46-0A3B6BDBCDEF}" destId="{981A71D2-D13F-4F8B-9A5E-5FD97F1D997A}" srcOrd="2" destOrd="0" presId="urn:microsoft.com/office/officeart/2018/5/layout/IconLeafLabelList"/>
    <dgm:cxn modelId="{9234465F-0945-494F-8923-2EDFDC1E4978}" type="presParOf" srcId="{981A71D2-D13F-4F8B-9A5E-5FD97F1D997A}" destId="{1D35378A-D44A-4760-9340-040EDDDEB518}" srcOrd="0" destOrd="0" presId="urn:microsoft.com/office/officeart/2018/5/layout/IconLeafLabelList"/>
    <dgm:cxn modelId="{6D63AA48-D570-4F3C-B13E-0CDF1887E7A8}" type="presParOf" srcId="{981A71D2-D13F-4F8B-9A5E-5FD97F1D997A}" destId="{C4B13C14-7531-4241-BADC-75804F183B62}" srcOrd="1" destOrd="0" presId="urn:microsoft.com/office/officeart/2018/5/layout/IconLeafLabelList"/>
    <dgm:cxn modelId="{D07C3C17-7E84-4154-A314-F93B15A2DB5C}" type="presParOf" srcId="{981A71D2-D13F-4F8B-9A5E-5FD97F1D997A}" destId="{67275534-A942-46A2-ADB2-A149328D0E62}" srcOrd="2" destOrd="0" presId="urn:microsoft.com/office/officeart/2018/5/layout/IconLeafLabelList"/>
    <dgm:cxn modelId="{A6ED9C09-A409-4A6E-9677-C554EC95CEB1}" type="presParOf" srcId="{981A71D2-D13F-4F8B-9A5E-5FD97F1D997A}" destId="{49461D83-43D2-4B65-A9BC-6B2B49A770CE}" srcOrd="3" destOrd="0" presId="urn:microsoft.com/office/officeart/2018/5/layout/IconLeafLabelList"/>
    <dgm:cxn modelId="{902097C8-36BC-401C-93F8-EBB9BC271981}" type="presParOf" srcId="{1AA03141-2090-4623-AF46-0A3B6BDBCDEF}" destId="{CF51B66B-5C41-4400-AC3D-0A8034BCC95D}" srcOrd="3" destOrd="0" presId="urn:microsoft.com/office/officeart/2018/5/layout/IconLeafLabelList"/>
    <dgm:cxn modelId="{A615D751-29BC-4A45-B5C1-8B7145A3C728}" type="presParOf" srcId="{1AA03141-2090-4623-AF46-0A3B6BDBCDEF}" destId="{7F98A0E3-2A4B-46C1-91F1-8E7D67294F10}" srcOrd="4" destOrd="0" presId="urn:microsoft.com/office/officeart/2018/5/layout/IconLeafLabelList"/>
    <dgm:cxn modelId="{D64C41CB-40C4-4FAC-BF48-F07A424A3202}" type="presParOf" srcId="{7F98A0E3-2A4B-46C1-91F1-8E7D67294F10}" destId="{FA294FE8-116C-4BD8-AB04-937AA5B54FAE}" srcOrd="0" destOrd="0" presId="urn:microsoft.com/office/officeart/2018/5/layout/IconLeafLabelList"/>
    <dgm:cxn modelId="{C2ACA982-11D6-4B0F-9571-A74A34ABB158}" type="presParOf" srcId="{7F98A0E3-2A4B-46C1-91F1-8E7D67294F10}" destId="{A77546CB-BE79-4B6E-8B7D-303FD765EA1B}" srcOrd="1" destOrd="0" presId="urn:microsoft.com/office/officeart/2018/5/layout/IconLeafLabelList"/>
    <dgm:cxn modelId="{99E40F08-725E-42D4-9FE9-5A3FACC94C88}" type="presParOf" srcId="{7F98A0E3-2A4B-46C1-91F1-8E7D67294F10}" destId="{BD976D6F-ABAC-4D50-B5B4-CF56B783C047}" srcOrd="2" destOrd="0" presId="urn:microsoft.com/office/officeart/2018/5/layout/IconLeafLabelList"/>
    <dgm:cxn modelId="{370EF96C-9D07-41BD-A68E-457EB9ACAB4B}" type="presParOf" srcId="{7F98A0E3-2A4B-46C1-91F1-8E7D67294F10}" destId="{93BA35D3-6579-4662-BF25-20E5EC94D7BC}" srcOrd="3" destOrd="0" presId="urn:microsoft.com/office/officeart/2018/5/layout/IconLeafLabelList"/>
    <dgm:cxn modelId="{CCEF93B7-9F27-4423-BEEF-F08C6CEC072D}" type="presParOf" srcId="{1AA03141-2090-4623-AF46-0A3B6BDBCDEF}" destId="{6D6EF34B-2F8A-4F82-B8D7-6B6AD33FC75F}" srcOrd="5" destOrd="0" presId="urn:microsoft.com/office/officeart/2018/5/layout/IconLeafLabelList"/>
    <dgm:cxn modelId="{AE5E93D9-35E9-4588-837F-8BA737F35BA6}" type="presParOf" srcId="{1AA03141-2090-4623-AF46-0A3B6BDBCDEF}" destId="{440EF3E9-3FEC-4BA7-AB23-725225524D4B}" srcOrd="6" destOrd="0" presId="urn:microsoft.com/office/officeart/2018/5/layout/IconLeafLabelList"/>
    <dgm:cxn modelId="{48EAEC0B-480B-4A6E-8A81-5CB2476A6FBD}" type="presParOf" srcId="{440EF3E9-3FEC-4BA7-AB23-725225524D4B}" destId="{A89A27AD-5C00-49F3-A904-8310F10DDDCC}" srcOrd="0" destOrd="0" presId="urn:microsoft.com/office/officeart/2018/5/layout/IconLeafLabelList"/>
    <dgm:cxn modelId="{8EEC6B20-EC31-423F-8917-52F8B8305D98}" type="presParOf" srcId="{440EF3E9-3FEC-4BA7-AB23-725225524D4B}" destId="{67DACE75-7CFD-461F-AC37-7075A267649B}" srcOrd="1" destOrd="0" presId="urn:microsoft.com/office/officeart/2018/5/layout/IconLeafLabelList"/>
    <dgm:cxn modelId="{C82C4B15-0E7B-48EE-AD67-1C3B45D8D4D2}" type="presParOf" srcId="{440EF3E9-3FEC-4BA7-AB23-725225524D4B}" destId="{42B3D761-29F8-4FFD-BA1E-1345BEBA7276}" srcOrd="2" destOrd="0" presId="urn:microsoft.com/office/officeart/2018/5/layout/IconLeafLabelList"/>
    <dgm:cxn modelId="{B268215E-A6B5-4B80-94E8-1BB18C591461}" type="presParOf" srcId="{440EF3E9-3FEC-4BA7-AB23-725225524D4B}" destId="{683E4232-E1EA-4143-AD68-DAC93C13E46C}" srcOrd="3" destOrd="0" presId="urn:microsoft.com/office/officeart/2018/5/layout/IconLeafLabelList"/>
    <dgm:cxn modelId="{F7896711-B625-462E-BB89-8A51EB4FFA92}" type="presParOf" srcId="{1AA03141-2090-4623-AF46-0A3B6BDBCDEF}" destId="{F8BE050D-CBE9-4A86-A7B0-47D8CA87F486}" srcOrd="7" destOrd="0" presId="urn:microsoft.com/office/officeart/2018/5/layout/IconLeafLabelList"/>
    <dgm:cxn modelId="{9558B613-AA28-43AF-A893-966844F816A8}" type="presParOf" srcId="{1AA03141-2090-4623-AF46-0A3B6BDBCDEF}" destId="{CF369B67-68FD-4E2B-AFC8-09CE065EA92A}" srcOrd="8" destOrd="0" presId="urn:microsoft.com/office/officeart/2018/5/layout/IconLeafLabelList"/>
    <dgm:cxn modelId="{FE798C22-5833-48EE-A571-7073A2594061}" type="presParOf" srcId="{CF369B67-68FD-4E2B-AFC8-09CE065EA92A}" destId="{3926BC77-3A3C-495D-9A73-E101721E5E27}" srcOrd="0" destOrd="0" presId="urn:microsoft.com/office/officeart/2018/5/layout/IconLeafLabelList"/>
    <dgm:cxn modelId="{2784AC6C-B3DE-48E9-85CA-0012EF8F1556}" type="presParOf" srcId="{CF369B67-68FD-4E2B-AFC8-09CE065EA92A}" destId="{D488F02E-69D9-43E1-8573-ACDDCE850DA1}" srcOrd="1" destOrd="0" presId="urn:microsoft.com/office/officeart/2018/5/layout/IconLeafLabelList"/>
    <dgm:cxn modelId="{0665F57D-601C-4B33-B644-DF4184089B01}" type="presParOf" srcId="{CF369B67-68FD-4E2B-AFC8-09CE065EA92A}" destId="{D5C6D35C-5037-43FE-91C9-0E83A47F4845}" srcOrd="2" destOrd="0" presId="urn:microsoft.com/office/officeart/2018/5/layout/IconLeafLabelList"/>
    <dgm:cxn modelId="{B2995948-754C-4723-B178-68A09A77F656}" type="presParOf" srcId="{CF369B67-68FD-4E2B-AFC8-09CE065EA92A}" destId="{5579E2C1-5AC2-4D6D-9FF7-20C5D3EFBE1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BBE55-2C38-48ED-A358-697F3BB21766}" type="doc">
      <dgm:prSet loTypeId="urn:microsoft.com/office/officeart/2018/5/layout/IconLeafLabelList" loCatId="icon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5B22974C-2FD8-4104-92E1-A590735D98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Permissions</a:t>
          </a:r>
          <a:endParaRPr lang="en-US"/>
        </a:p>
      </dgm:t>
    </dgm:pt>
    <dgm:pt modelId="{EF22A2E8-43E1-4D32-AE41-052C304E10C7}" type="parTrans" cxnId="{F183A449-9A6A-4513-9C32-1A9322479335}">
      <dgm:prSet/>
      <dgm:spPr/>
      <dgm:t>
        <a:bodyPr/>
        <a:lstStyle/>
        <a:p>
          <a:endParaRPr lang="en-US"/>
        </a:p>
      </dgm:t>
    </dgm:pt>
    <dgm:pt modelId="{EF2DBCEE-9833-42BA-83DB-AB7C3590F422}" type="sibTrans" cxnId="{F183A449-9A6A-4513-9C32-1A9322479335}">
      <dgm:prSet/>
      <dgm:spPr/>
      <dgm:t>
        <a:bodyPr/>
        <a:lstStyle/>
        <a:p>
          <a:endParaRPr lang="en-US"/>
        </a:p>
      </dgm:t>
    </dgm:pt>
    <dgm:pt modelId="{8F261B92-4D68-45B2-8D55-F2421298B3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Profile</a:t>
          </a:r>
          <a:endParaRPr lang="en-US"/>
        </a:p>
      </dgm:t>
    </dgm:pt>
    <dgm:pt modelId="{4923C774-A4C8-438C-BF9D-0DD6B12900A4}" type="parTrans" cxnId="{F645993B-EE9C-4BEC-AC4E-A16676D4E10D}">
      <dgm:prSet/>
      <dgm:spPr/>
      <dgm:t>
        <a:bodyPr/>
        <a:lstStyle/>
        <a:p>
          <a:endParaRPr lang="en-US"/>
        </a:p>
      </dgm:t>
    </dgm:pt>
    <dgm:pt modelId="{F3B79D91-025D-45BF-8C80-7162CE356C8F}" type="sibTrans" cxnId="{F645993B-EE9C-4BEC-AC4E-A16676D4E10D}">
      <dgm:prSet/>
      <dgm:spPr/>
      <dgm:t>
        <a:bodyPr/>
        <a:lstStyle/>
        <a:p>
          <a:endParaRPr lang="en-US"/>
        </a:p>
      </dgm:t>
    </dgm:pt>
    <dgm:pt modelId="{C3BC6774-C05E-46C3-8077-FAD0BB97ACF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Privacy</a:t>
          </a:r>
          <a:endParaRPr lang="en-US"/>
        </a:p>
      </dgm:t>
    </dgm:pt>
    <dgm:pt modelId="{5206B3F6-C43D-4718-B064-709B0489863A}" type="parTrans" cxnId="{B95D780B-4B97-41E1-96F7-6E5B39DC6B88}">
      <dgm:prSet/>
      <dgm:spPr/>
      <dgm:t>
        <a:bodyPr/>
        <a:lstStyle/>
        <a:p>
          <a:endParaRPr lang="en-US"/>
        </a:p>
      </dgm:t>
    </dgm:pt>
    <dgm:pt modelId="{E6D9FEA0-528F-4712-9983-0D61A1F4A226}" type="sibTrans" cxnId="{B95D780B-4B97-41E1-96F7-6E5B39DC6B88}">
      <dgm:prSet/>
      <dgm:spPr/>
      <dgm:t>
        <a:bodyPr/>
        <a:lstStyle/>
        <a:p>
          <a:endParaRPr lang="en-US"/>
        </a:p>
      </dgm:t>
    </dgm:pt>
    <dgm:pt modelId="{5853D1BD-237A-4500-90E5-2CF436995C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Positive</a:t>
          </a:r>
          <a:endParaRPr lang="en-US"/>
        </a:p>
      </dgm:t>
    </dgm:pt>
    <dgm:pt modelId="{55E15D38-8D52-4E28-B8B1-7E0A9CB773B2}" type="parTrans" cxnId="{04122692-E0AE-46C6-AF4D-ED778AB61C28}">
      <dgm:prSet/>
      <dgm:spPr/>
      <dgm:t>
        <a:bodyPr/>
        <a:lstStyle/>
        <a:p>
          <a:endParaRPr lang="en-US"/>
        </a:p>
      </dgm:t>
    </dgm:pt>
    <dgm:pt modelId="{7D1FDDDE-6FF0-409F-A0BD-1688A38483C8}" type="sibTrans" cxnId="{04122692-E0AE-46C6-AF4D-ED778AB61C28}">
      <dgm:prSet/>
      <dgm:spPr/>
      <dgm:t>
        <a:bodyPr/>
        <a:lstStyle/>
        <a:p>
          <a:endParaRPr lang="en-US"/>
        </a:p>
      </dgm:t>
    </dgm:pt>
    <dgm:pt modelId="{09DBC167-32A0-483C-8FED-86A2209A2F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Protect</a:t>
          </a:r>
          <a:endParaRPr lang="en-US"/>
        </a:p>
      </dgm:t>
    </dgm:pt>
    <dgm:pt modelId="{299B7711-89BD-4C4D-B2DA-4B39D851C152}" type="parTrans" cxnId="{02FB3267-9334-452D-9213-6B03D82C5F22}">
      <dgm:prSet/>
      <dgm:spPr/>
      <dgm:t>
        <a:bodyPr/>
        <a:lstStyle/>
        <a:p>
          <a:endParaRPr lang="en-US"/>
        </a:p>
      </dgm:t>
    </dgm:pt>
    <dgm:pt modelId="{97FD18F2-668F-4550-8A1C-E3C55A35635A}" type="sibTrans" cxnId="{02FB3267-9334-452D-9213-6B03D82C5F22}">
      <dgm:prSet/>
      <dgm:spPr/>
      <dgm:t>
        <a:bodyPr/>
        <a:lstStyle/>
        <a:p>
          <a:endParaRPr lang="en-US"/>
        </a:p>
      </dgm:t>
    </dgm:pt>
    <dgm:pt modelId="{1AA03141-2090-4623-AF46-0A3B6BDBCDEF}" type="pres">
      <dgm:prSet presAssocID="{683BBE55-2C38-48ED-A358-697F3BB21766}" presName="root" presStyleCnt="0">
        <dgm:presLayoutVars>
          <dgm:dir/>
          <dgm:resizeHandles val="exact"/>
        </dgm:presLayoutVars>
      </dgm:prSet>
      <dgm:spPr/>
    </dgm:pt>
    <dgm:pt modelId="{4B9D4B2C-5FCE-4046-8850-75692E3B03B0}" type="pres">
      <dgm:prSet presAssocID="{5B22974C-2FD8-4104-92E1-A590735D9817}" presName="compNode" presStyleCnt="0"/>
      <dgm:spPr/>
    </dgm:pt>
    <dgm:pt modelId="{E5307240-C322-4EC4-9B7C-93781C310CBE}" type="pres">
      <dgm:prSet presAssocID="{5B22974C-2FD8-4104-92E1-A590735D981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12BF3F2-A668-4D69-B530-B2C0BBF6269F}" type="pres">
      <dgm:prSet presAssocID="{5B22974C-2FD8-4104-92E1-A590735D981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4931CE0B-830A-41EB-ABEC-F082FC26C484}" type="pres">
      <dgm:prSet presAssocID="{5B22974C-2FD8-4104-92E1-A590735D9817}" presName="spaceRect" presStyleCnt="0"/>
      <dgm:spPr/>
    </dgm:pt>
    <dgm:pt modelId="{7F47B024-1F3C-4DBF-9EDB-BBB56A2177D3}" type="pres">
      <dgm:prSet presAssocID="{5B22974C-2FD8-4104-92E1-A590735D9817}" presName="textRect" presStyleLbl="revTx" presStyleIdx="0" presStyleCnt="5">
        <dgm:presLayoutVars>
          <dgm:chMax val="1"/>
          <dgm:chPref val="1"/>
        </dgm:presLayoutVars>
      </dgm:prSet>
      <dgm:spPr/>
    </dgm:pt>
    <dgm:pt modelId="{18301B9A-8773-4E00-8DED-D67D99051F20}" type="pres">
      <dgm:prSet presAssocID="{EF2DBCEE-9833-42BA-83DB-AB7C3590F422}" presName="sibTrans" presStyleCnt="0"/>
      <dgm:spPr/>
    </dgm:pt>
    <dgm:pt modelId="{981A71D2-D13F-4F8B-9A5E-5FD97F1D997A}" type="pres">
      <dgm:prSet presAssocID="{8F261B92-4D68-45B2-8D55-F2421298B393}" presName="compNode" presStyleCnt="0"/>
      <dgm:spPr/>
    </dgm:pt>
    <dgm:pt modelId="{1D35378A-D44A-4760-9340-040EDDDEB518}" type="pres">
      <dgm:prSet presAssocID="{8F261B92-4D68-45B2-8D55-F2421298B39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C4B13C14-7531-4241-BADC-75804F183B62}" type="pres">
      <dgm:prSet presAssocID="{8F261B92-4D68-45B2-8D55-F2421298B3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7275534-A942-46A2-ADB2-A149328D0E62}" type="pres">
      <dgm:prSet presAssocID="{8F261B92-4D68-45B2-8D55-F2421298B393}" presName="spaceRect" presStyleCnt="0"/>
      <dgm:spPr/>
    </dgm:pt>
    <dgm:pt modelId="{49461D83-43D2-4B65-A9BC-6B2B49A770CE}" type="pres">
      <dgm:prSet presAssocID="{8F261B92-4D68-45B2-8D55-F2421298B393}" presName="textRect" presStyleLbl="revTx" presStyleIdx="1" presStyleCnt="5">
        <dgm:presLayoutVars>
          <dgm:chMax val="1"/>
          <dgm:chPref val="1"/>
        </dgm:presLayoutVars>
      </dgm:prSet>
      <dgm:spPr/>
    </dgm:pt>
    <dgm:pt modelId="{CF51B66B-5C41-4400-AC3D-0A8034BCC95D}" type="pres">
      <dgm:prSet presAssocID="{F3B79D91-025D-45BF-8C80-7162CE356C8F}" presName="sibTrans" presStyleCnt="0"/>
      <dgm:spPr/>
    </dgm:pt>
    <dgm:pt modelId="{7F98A0E3-2A4B-46C1-91F1-8E7D67294F10}" type="pres">
      <dgm:prSet presAssocID="{C3BC6774-C05E-46C3-8077-FAD0BB97ACF0}" presName="compNode" presStyleCnt="0"/>
      <dgm:spPr/>
    </dgm:pt>
    <dgm:pt modelId="{FA294FE8-116C-4BD8-AB04-937AA5B54FAE}" type="pres">
      <dgm:prSet presAssocID="{C3BC6774-C05E-46C3-8077-FAD0BB97ACF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77546CB-BE79-4B6E-8B7D-303FD765EA1B}" type="pres">
      <dgm:prSet presAssocID="{C3BC6774-C05E-46C3-8077-FAD0BB97AC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BD976D6F-ABAC-4D50-B5B4-CF56B783C047}" type="pres">
      <dgm:prSet presAssocID="{C3BC6774-C05E-46C3-8077-FAD0BB97ACF0}" presName="spaceRect" presStyleCnt="0"/>
      <dgm:spPr/>
    </dgm:pt>
    <dgm:pt modelId="{93BA35D3-6579-4662-BF25-20E5EC94D7BC}" type="pres">
      <dgm:prSet presAssocID="{C3BC6774-C05E-46C3-8077-FAD0BB97ACF0}" presName="textRect" presStyleLbl="revTx" presStyleIdx="2" presStyleCnt="5">
        <dgm:presLayoutVars>
          <dgm:chMax val="1"/>
          <dgm:chPref val="1"/>
        </dgm:presLayoutVars>
      </dgm:prSet>
      <dgm:spPr/>
    </dgm:pt>
    <dgm:pt modelId="{6D6EF34B-2F8A-4F82-B8D7-6B6AD33FC75F}" type="pres">
      <dgm:prSet presAssocID="{E6D9FEA0-528F-4712-9983-0D61A1F4A226}" presName="sibTrans" presStyleCnt="0"/>
      <dgm:spPr/>
    </dgm:pt>
    <dgm:pt modelId="{440EF3E9-3FEC-4BA7-AB23-725225524D4B}" type="pres">
      <dgm:prSet presAssocID="{5853D1BD-237A-4500-90E5-2CF436995CEB}" presName="compNode" presStyleCnt="0"/>
      <dgm:spPr/>
    </dgm:pt>
    <dgm:pt modelId="{A89A27AD-5C00-49F3-A904-8310F10DDDCC}" type="pres">
      <dgm:prSet presAssocID="{5853D1BD-237A-4500-90E5-2CF436995CEB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7DACE75-7CFD-461F-AC37-7075A267649B}" type="pres">
      <dgm:prSet presAssocID="{5853D1BD-237A-4500-90E5-2CF436995CE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42B3D761-29F8-4FFD-BA1E-1345BEBA7276}" type="pres">
      <dgm:prSet presAssocID="{5853D1BD-237A-4500-90E5-2CF436995CEB}" presName="spaceRect" presStyleCnt="0"/>
      <dgm:spPr/>
    </dgm:pt>
    <dgm:pt modelId="{683E4232-E1EA-4143-AD68-DAC93C13E46C}" type="pres">
      <dgm:prSet presAssocID="{5853D1BD-237A-4500-90E5-2CF436995CEB}" presName="textRect" presStyleLbl="revTx" presStyleIdx="3" presStyleCnt="5">
        <dgm:presLayoutVars>
          <dgm:chMax val="1"/>
          <dgm:chPref val="1"/>
        </dgm:presLayoutVars>
      </dgm:prSet>
      <dgm:spPr/>
    </dgm:pt>
    <dgm:pt modelId="{F8BE050D-CBE9-4A86-A7B0-47D8CA87F486}" type="pres">
      <dgm:prSet presAssocID="{7D1FDDDE-6FF0-409F-A0BD-1688A38483C8}" presName="sibTrans" presStyleCnt="0"/>
      <dgm:spPr/>
    </dgm:pt>
    <dgm:pt modelId="{CF369B67-68FD-4E2B-AFC8-09CE065EA92A}" type="pres">
      <dgm:prSet presAssocID="{09DBC167-32A0-483C-8FED-86A2209A2F05}" presName="compNode" presStyleCnt="0"/>
      <dgm:spPr/>
    </dgm:pt>
    <dgm:pt modelId="{3926BC77-3A3C-495D-9A73-E101721E5E27}" type="pres">
      <dgm:prSet presAssocID="{09DBC167-32A0-483C-8FED-86A2209A2F05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488F02E-69D9-43E1-8573-ACDDCE850DA1}" type="pres">
      <dgm:prSet presAssocID="{09DBC167-32A0-483C-8FED-86A2209A2F0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D5C6D35C-5037-43FE-91C9-0E83A47F4845}" type="pres">
      <dgm:prSet presAssocID="{09DBC167-32A0-483C-8FED-86A2209A2F05}" presName="spaceRect" presStyleCnt="0"/>
      <dgm:spPr/>
    </dgm:pt>
    <dgm:pt modelId="{5579E2C1-5AC2-4D6D-9FF7-20C5D3EFBE11}" type="pres">
      <dgm:prSet presAssocID="{09DBC167-32A0-483C-8FED-86A2209A2F0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95D780B-4B97-41E1-96F7-6E5B39DC6B88}" srcId="{683BBE55-2C38-48ED-A358-697F3BB21766}" destId="{C3BC6774-C05E-46C3-8077-FAD0BB97ACF0}" srcOrd="2" destOrd="0" parTransId="{5206B3F6-C43D-4718-B064-709B0489863A}" sibTransId="{E6D9FEA0-528F-4712-9983-0D61A1F4A226}"/>
    <dgm:cxn modelId="{7DDBA70E-FDC3-402C-BB4E-8A0B7B825A4F}" type="presOf" srcId="{5B22974C-2FD8-4104-92E1-A590735D9817}" destId="{7F47B024-1F3C-4DBF-9EDB-BBB56A2177D3}" srcOrd="0" destOrd="0" presId="urn:microsoft.com/office/officeart/2018/5/layout/IconLeafLabelList"/>
    <dgm:cxn modelId="{F645993B-EE9C-4BEC-AC4E-A16676D4E10D}" srcId="{683BBE55-2C38-48ED-A358-697F3BB21766}" destId="{8F261B92-4D68-45B2-8D55-F2421298B393}" srcOrd="1" destOrd="0" parTransId="{4923C774-A4C8-438C-BF9D-0DD6B12900A4}" sibTransId="{F3B79D91-025D-45BF-8C80-7162CE356C8F}"/>
    <dgm:cxn modelId="{02FB3267-9334-452D-9213-6B03D82C5F22}" srcId="{683BBE55-2C38-48ED-A358-697F3BB21766}" destId="{09DBC167-32A0-483C-8FED-86A2209A2F05}" srcOrd="4" destOrd="0" parTransId="{299B7711-89BD-4C4D-B2DA-4B39D851C152}" sibTransId="{97FD18F2-668F-4550-8A1C-E3C55A35635A}"/>
    <dgm:cxn modelId="{F183A449-9A6A-4513-9C32-1A9322479335}" srcId="{683BBE55-2C38-48ED-A358-697F3BB21766}" destId="{5B22974C-2FD8-4104-92E1-A590735D9817}" srcOrd="0" destOrd="0" parTransId="{EF22A2E8-43E1-4D32-AE41-052C304E10C7}" sibTransId="{EF2DBCEE-9833-42BA-83DB-AB7C3590F422}"/>
    <dgm:cxn modelId="{4A938176-5EB3-4351-9BDF-AC6DB976BDF4}" type="presOf" srcId="{5853D1BD-237A-4500-90E5-2CF436995CEB}" destId="{683E4232-E1EA-4143-AD68-DAC93C13E46C}" srcOrd="0" destOrd="0" presId="urn:microsoft.com/office/officeart/2018/5/layout/IconLeafLabelList"/>
    <dgm:cxn modelId="{04122692-E0AE-46C6-AF4D-ED778AB61C28}" srcId="{683BBE55-2C38-48ED-A358-697F3BB21766}" destId="{5853D1BD-237A-4500-90E5-2CF436995CEB}" srcOrd="3" destOrd="0" parTransId="{55E15D38-8D52-4E28-B8B1-7E0A9CB773B2}" sibTransId="{7D1FDDDE-6FF0-409F-A0BD-1688A38483C8}"/>
    <dgm:cxn modelId="{E0A49AA2-935A-44EC-B55B-8AB1602F6DAD}" type="presOf" srcId="{8F261B92-4D68-45B2-8D55-F2421298B393}" destId="{49461D83-43D2-4B65-A9BC-6B2B49A770CE}" srcOrd="0" destOrd="0" presId="urn:microsoft.com/office/officeart/2018/5/layout/IconLeafLabelList"/>
    <dgm:cxn modelId="{8C167AA9-C38E-401F-8868-79CC93E24136}" type="presOf" srcId="{683BBE55-2C38-48ED-A358-697F3BB21766}" destId="{1AA03141-2090-4623-AF46-0A3B6BDBCDEF}" srcOrd="0" destOrd="0" presId="urn:microsoft.com/office/officeart/2018/5/layout/IconLeafLabelList"/>
    <dgm:cxn modelId="{5A198EC3-85D6-49EC-969E-8E81C26B712A}" type="presOf" srcId="{09DBC167-32A0-483C-8FED-86A2209A2F05}" destId="{5579E2C1-5AC2-4D6D-9FF7-20C5D3EFBE11}" srcOrd="0" destOrd="0" presId="urn:microsoft.com/office/officeart/2018/5/layout/IconLeafLabelList"/>
    <dgm:cxn modelId="{F03145F8-14AF-405B-AAF8-231A38D4D945}" type="presOf" srcId="{C3BC6774-C05E-46C3-8077-FAD0BB97ACF0}" destId="{93BA35D3-6579-4662-BF25-20E5EC94D7BC}" srcOrd="0" destOrd="0" presId="urn:microsoft.com/office/officeart/2018/5/layout/IconLeafLabelList"/>
    <dgm:cxn modelId="{7C750FD7-F425-4740-AE17-C7A0996F365F}" type="presParOf" srcId="{1AA03141-2090-4623-AF46-0A3B6BDBCDEF}" destId="{4B9D4B2C-5FCE-4046-8850-75692E3B03B0}" srcOrd="0" destOrd="0" presId="urn:microsoft.com/office/officeart/2018/5/layout/IconLeafLabelList"/>
    <dgm:cxn modelId="{54D36B1F-ECC5-4A9B-91C3-264B479A2F9F}" type="presParOf" srcId="{4B9D4B2C-5FCE-4046-8850-75692E3B03B0}" destId="{E5307240-C322-4EC4-9B7C-93781C310CBE}" srcOrd="0" destOrd="0" presId="urn:microsoft.com/office/officeart/2018/5/layout/IconLeafLabelList"/>
    <dgm:cxn modelId="{B7B5E899-7692-4C91-8B46-10D3BEF974D1}" type="presParOf" srcId="{4B9D4B2C-5FCE-4046-8850-75692E3B03B0}" destId="{112BF3F2-A668-4D69-B530-B2C0BBF6269F}" srcOrd="1" destOrd="0" presId="urn:microsoft.com/office/officeart/2018/5/layout/IconLeafLabelList"/>
    <dgm:cxn modelId="{2B0F1523-BD59-4854-9DAE-AF5ECD8DA96F}" type="presParOf" srcId="{4B9D4B2C-5FCE-4046-8850-75692E3B03B0}" destId="{4931CE0B-830A-41EB-ABEC-F082FC26C484}" srcOrd="2" destOrd="0" presId="urn:microsoft.com/office/officeart/2018/5/layout/IconLeafLabelList"/>
    <dgm:cxn modelId="{3216362C-CD7A-4D93-8EE1-55BB34F93E11}" type="presParOf" srcId="{4B9D4B2C-5FCE-4046-8850-75692E3B03B0}" destId="{7F47B024-1F3C-4DBF-9EDB-BBB56A2177D3}" srcOrd="3" destOrd="0" presId="urn:microsoft.com/office/officeart/2018/5/layout/IconLeafLabelList"/>
    <dgm:cxn modelId="{CA15818A-E80B-4CC9-9675-EBF9B566FCBE}" type="presParOf" srcId="{1AA03141-2090-4623-AF46-0A3B6BDBCDEF}" destId="{18301B9A-8773-4E00-8DED-D67D99051F20}" srcOrd="1" destOrd="0" presId="urn:microsoft.com/office/officeart/2018/5/layout/IconLeafLabelList"/>
    <dgm:cxn modelId="{74AB41ED-E832-42B5-9F60-461889D4CA77}" type="presParOf" srcId="{1AA03141-2090-4623-AF46-0A3B6BDBCDEF}" destId="{981A71D2-D13F-4F8B-9A5E-5FD97F1D997A}" srcOrd="2" destOrd="0" presId="urn:microsoft.com/office/officeart/2018/5/layout/IconLeafLabelList"/>
    <dgm:cxn modelId="{9234465F-0945-494F-8923-2EDFDC1E4978}" type="presParOf" srcId="{981A71D2-D13F-4F8B-9A5E-5FD97F1D997A}" destId="{1D35378A-D44A-4760-9340-040EDDDEB518}" srcOrd="0" destOrd="0" presId="urn:microsoft.com/office/officeart/2018/5/layout/IconLeafLabelList"/>
    <dgm:cxn modelId="{6D63AA48-D570-4F3C-B13E-0CDF1887E7A8}" type="presParOf" srcId="{981A71D2-D13F-4F8B-9A5E-5FD97F1D997A}" destId="{C4B13C14-7531-4241-BADC-75804F183B62}" srcOrd="1" destOrd="0" presId="urn:microsoft.com/office/officeart/2018/5/layout/IconLeafLabelList"/>
    <dgm:cxn modelId="{D07C3C17-7E84-4154-A314-F93B15A2DB5C}" type="presParOf" srcId="{981A71D2-D13F-4F8B-9A5E-5FD97F1D997A}" destId="{67275534-A942-46A2-ADB2-A149328D0E62}" srcOrd="2" destOrd="0" presId="urn:microsoft.com/office/officeart/2018/5/layout/IconLeafLabelList"/>
    <dgm:cxn modelId="{A6ED9C09-A409-4A6E-9677-C554EC95CEB1}" type="presParOf" srcId="{981A71D2-D13F-4F8B-9A5E-5FD97F1D997A}" destId="{49461D83-43D2-4B65-A9BC-6B2B49A770CE}" srcOrd="3" destOrd="0" presId="urn:microsoft.com/office/officeart/2018/5/layout/IconLeafLabelList"/>
    <dgm:cxn modelId="{902097C8-36BC-401C-93F8-EBB9BC271981}" type="presParOf" srcId="{1AA03141-2090-4623-AF46-0A3B6BDBCDEF}" destId="{CF51B66B-5C41-4400-AC3D-0A8034BCC95D}" srcOrd="3" destOrd="0" presId="urn:microsoft.com/office/officeart/2018/5/layout/IconLeafLabelList"/>
    <dgm:cxn modelId="{A615D751-29BC-4A45-B5C1-8B7145A3C728}" type="presParOf" srcId="{1AA03141-2090-4623-AF46-0A3B6BDBCDEF}" destId="{7F98A0E3-2A4B-46C1-91F1-8E7D67294F10}" srcOrd="4" destOrd="0" presId="urn:microsoft.com/office/officeart/2018/5/layout/IconLeafLabelList"/>
    <dgm:cxn modelId="{D64C41CB-40C4-4FAC-BF48-F07A424A3202}" type="presParOf" srcId="{7F98A0E3-2A4B-46C1-91F1-8E7D67294F10}" destId="{FA294FE8-116C-4BD8-AB04-937AA5B54FAE}" srcOrd="0" destOrd="0" presId="urn:microsoft.com/office/officeart/2018/5/layout/IconLeafLabelList"/>
    <dgm:cxn modelId="{C2ACA982-11D6-4B0F-9571-A74A34ABB158}" type="presParOf" srcId="{7F98A0E3-2A4B-46C1-91F1-8E7D67294F10}" destId="{A77546CB-BE79-4B6E-8B7D-303FD765EA1B}" srcOrd="1" destOrd="0" presId="urn:microsoft.com/office/officeart/2018/5/layout/IconLeafLabelList"/>
    <dgm:cxn modelId="{99E40F08-725E-42D4-9FE9-5A3FACC94C88}" type="presParOf" srcId="{7F98A0E3-2A4B-46C1-91F1-8E7D67294F10}" destId="{BD976D6F-ABAC-4D50-B5B4-CF56B783C047}" srcOrd="2" destOrd="0" presId="urn:microsoft.com/office/officeart/2018/5/layout/IconLeafLabelList"/>
    <dgm:cxn modelId="{370EF96C-9D07-41BD-A68E-457EB9ACAB4B}" type="presParOf" srcId="{7F98A0E3-2A4B-46C1-91F1-8E7D67294F10}" destId="{93BA35D3-6579-4662-BF25-20E5EC94D7BC}" srcOrd="3" destOrd="0" presId="urn:microsoft.com/office/officeart/2018/5/layout/IconLeafLabelList"/>
    <dgm:cxn modelId="{CCEF93B7-9F27-4423-BEEF-F08C6CEC072D}" type="presParOf" srcId="{1AA03141-2090-4623-AF46-0A3B6BDBCDEF}" destId="{6D6EF34B-2F8A-4F82-B8D7-6B6AD33FC75F}" srcOrd="5" destOrd="0" presId="urn:microsoft.com/office/officeart/2018/5/layout/IconLeafLabelList"/>
    <dgm:cxn modelId="{AE5E93D9-35E9-4588-837F-8BA737F35BA6}" type="presParOf" srcId="{1AA03141-2090-4623-AF46-0A3B6BDBCDEF}" destId="{440EF3E9-3FEC-4BA7-AB23-725225524D4B}" srcOrd="6" destOrd="0" presId="urn:microsoft.com/office/officeart/2018/5/layout/IconLeafLabelList"/>
    <dgm:cxn modelId="{48EAEC0B-480B-4A6E-8A81-5CB2476A6FBD}" type="presParOf" srcId="{440EF3E9-3FEC-4BA7-AB23-725225524D4B}" destId="{A89A27AD-5C00-49F3-A904-8310F10DDDCC}" srcOrd="0" destOrd="0" presId="urn:microsoft.com/office/officeart/2018/5/layout/IconLeafLabelList"/>
    <dgm:cxn modelId="{8EEC6B20-EC31-423F-8917-52F8B8305D98}" type="presParOf" srcId="{440EF3E9-3FEC-4BA7-AB23-725225524D4B}" destId="{67DACE75-7CFD-461F-AC37-7075A267649B}" srcOrd="1" destOrd="0" presId="urn:microsoft.com/office/officeart/2018/5/layout/IconLeafLabelList"/>
    <dgm:cxn modelId="{C82C4B15-0E7B-48EE-AD67-1C3B45D8D4D2}" type="presParOf" srcId="{440EF3E9-3FEC-4BA7-AB23-725225524D4B}" destId="{42B3D761-29F8-4FFD-BA1E-1345BEBA7276}" srcOrd="2" destOrd="0" presId="urn:microsoft.com/office/officeart/2018/5/layout/IconLeafLabelList"/>
    <dgm:cxn modelId="{B268215E-A6B5-4B80-94E8-1BB18C591461}" type="presParOf" srcId="{440EF3E9-3FEC-4BA7-AB23-725225524D4B}" destId="{683E4232-E1EA-4143-AD68-DAC93C13E46C}" srcOrd="3" destOrd="0" presId="urn:microsoft.com/office/officeart/2018/5/layout/IconLeafLabelList"/>
    <dgm:cxn modelId="{F7896711-B625-462E-BB89-8A51EB4FFA92}" type="presParOf" srcId="{1AA03141-2090-4623-AF46-0A3B6BDBCDEF}" destId="{F8BE050D-CBE9-4A86-A7B0-47D8CA87F486}" srcOrd="7" destOrd="0" presId="urn:microsoft.com/office/officeart/2018/5/layout/IconLeafLabelList"/>
    <dgm:cxn modelId="{9558B613-AA28-43AF-A893-966844F816A8}" type="presParOf" srcId="{1AA03141-2090-4623-AF46-0A3B6BDBCDEF}" destId="{CF369B67-68FD-4E2B-AFC8-09CE065EA92A}" srcOrd="8" destOrd="0" presId="urn:microsoft.com/office/officeart/2018/5/layout/IconLeafLabelList"/>
    <dgm:cxn modelId="{FE798C22-5833-48EE-A571-7073A2594061}" type="presParOf" srcId="{CF369B67-68FD-4E2B-AFC8-09CE065EA92A}" destId="{3926BC77-3A3C-495D-9A73-E101721E5E27}" srcOrd="0" destOrd="0" presId="urn:microsoft.com/office/officeart/2018/5/layout/IconLeafLabelList"/>
    <dgm:cxn modelId="{2784AC6C-B3DE-48E9-85CA-0012EF8F1556}" type="presParOf" srcId="{CF369B67-68FD-4E2B-AFC8-09CE065EA92A}" destId="{D488F02E-69D9-43E1-8573-ACDDCE850DA1}" srcOrd="1" destOrd="0" presId="urn:microsoft.com/office/officeart/2018/5/layout/IconLeafLabelList"/>
    <dgm:cxn modelId="{0665F57D-601C-4B33-B644-DF4184089B01}" type="presParOf" srcId="{CF369B67-68FD-4E2B-AFC8-09CE065EA92A}" destId="{D5C6D35C-5037-43FE-91C9-0E83A47F4845}" srcOrd="2" destOrd="0" presId="urn:microsoft.com/office/officeart/2018/5/layout/IconLeafLabelList"/>
    <dgm:cxn modelId="{B2995948-754C-4723-B178-68A09A77F656}" type="presParOf" srcId="{CF369B67-68FD-4E2B-AFC8-09CE065EA92A}" destId="{5579E2C1-5AC2-4D6D-9FF7-20C5D3EFBE1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C104D-0681-4FC2-9890-3C6F026336AA}">
      <dsp:nvSpPr>
        <dsp:cNvPr id="0" name=""/>
        <dsp:cNvSpPr/>
      </dsp:nvSpPr>
      <dsp:spPr>
        <a:xfrm>
          <a:off x="1944052" y="1856"/>
          <a:ext cx="7776209" cy="9614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80" tIns="244218" rIns="150880" bIns="2442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Investigate if “What we put online stays online” is true.</a:t>
          </a:r>
        </a:p>
      </dsp:txBody>
      <dsp:txXfrm>
        <a:off x="1944052" y="1856"/>
        <a:ext cx="7776209" cy="961486"/>
      </dsp:txXfrm>
    </dsp:sp>
    <dsp:sp modelId="{07C07C2D-F7BC-4416-8045-879F51E8C946}">
      <dsp:nvSpPr>
        <dsp:cNvPr id="0" name=""/>
        <dsp:cNvSpPr/>
      </dsp:nvSpPr>
      <dsp:spPr>
        <a:xfrm>
          <a:off x="0" y="1856"/>
          <a:ext cx="1944052" cy="961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3" tIns="94973" rIns="102873" bIns="9497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Investigate</a:t>
          </a:r>
        </a:p>
      </dsp:txBody>
      <dsp:txXfrm>
        <a:off x="0" y="1856"/>
        <a:ext cx="1944052" cy="961486"/>
      </dsp:txXfrm>
    </dsp:sp>
    <dsp:sp modelId="{008ACB73-BC0E-4E6A-AD97-2595A76DACCE}">
      <dsp:nvSpPr>
        <dsp:cNvPr id="0" name=""/>
        <dsp:cNvSpPr/>
      </dsp:nvSpPr>
      <dsp:spPr>
        <a:xfrm>
          <a:off x="1944052" y="1021031"/>
          <a:ext cx="7776209" cy="9614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80" tIns="244218" rIns="150880" bIns="2442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 how we appear online.</a:t>
          </a:r>
        </a:p>
      </dsp:txBody>
      <dsp:txXfrm>
        <a:off x="1944052" y="1021031"/>
        <a:ext cx="7776209" cy="961486"/>
      </dsp:txXfrm>
    </dsp:sp>
    <dsp:sp modelId="{1A2830DE-9A50-4D37-A469-270735620665}">
      <dsp:nvSpPr>
        <dsp:cNvPr id="0" name=""/>
        <dsp:cNvSpPr/>
      </dsp:nvSpPr>
      <dsp:spPr>
        <a:xfrm>
          <a:off x="0" y="1021031"/>
          <a:ext cx="1944052" cy="961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3" tIns="94973" rIns="102873" bIns="9497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Review</a:t>
          </a:r>
        </a:p>
      </dsp:txBody>
      <dsp:txXfrm>
        <a:off x="0" y="1021031"/>
        <a:ext cx="1944052" cy="961486"/>
      </dsp:txXfrm>
    </dsp:sp>
    <dsp:sp modelId="{0692B479-AE93-4DE3-8D92-BE57D1FB7B86}">
      <dsp:nvSpPr>
        <dsp:cNvPr id="0" name=""/>
        <dsp:cNvSpPr/>
      </dsp:nvSpPr>
      <dsp:spPr>
        <a:xfrm>
          <a:off x="1944052" y="2040207"/>
          <a:ext cx="7776209" cy="9614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80" tIns="244218" rIns="150880" bIns="2442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cookies. </a:t>
          </a:r>
        </a:p>
      </dsp:txBody>
      <dsp:txXfrm>
        <a:off x="1944052" y="2040207"/>
        <a:ext cx="7776209" cy="961486"/>
      </dsp:txXfrm>
    </dsp:sp>
    <dsp:sp modelId="{BD4D4696-5A48-4DE6-A4E9-400BAABD56AF}">
      <dsp:nvSpPr>
        <dsp:cNvPr id="0" name=""/>
        <dsp:cNvSpPr/>
      </dsp:nvSpPr>
      <dsp:spPr>
        <a:xfrm>
          <a:off x="0" y="2040207"/>
          <a:ext cx="1944052" cy="961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3" tIns="94973" rIns="102873" bIns="9497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Discuss</a:t>
          </a:r>
        </a:p>
      </dsp:txBody>
      <dsp:txXfrm>
        <a:off x="0" y="2040207"/>
        <a:ext cx="1944052" cy="961486"/>
      </dsp:txXfrm>
    </dsp:sp>
    <dsp:sp modelId="{B141A6A3-7AC5-4EEA-BFEE-3DB8231D13AD}">
      <dsp:nvSpPr>
        <dsp:cNvPr id="0" name=""/>
        <dsp:cNvSpPr/>
      </dsp:nvSpPr>
      <dsp:spPr>
        <a:xfrm>
          <a:off x="1944052" y="3059382"/>
          <a:ext cx="7776209" cy="9614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80" tIns="244218" rIns="150880" bIns="2442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the long-term effects of our digital footprint. </a:t>
          </a:r>
        </a:p>
      </dsp:txBody>
      <dsp:txXfrm>
        <a:off x="1944052" y="3059382"/>
        <a:ext cx="7776209" cy="961486"/>
      </dsp:txXfrm>
    </dsp:sp>
    <dsp:sp modelId="{47763773-250D-4014-BDE0-C8DA6861CCF3}">
      <dsp:nvSpPr>
        <dsp:cNvPr id="0" name=""/>
        <dsp:cNvSpPr/>
      </dsp:nvSpPr>
      <dsp:spPr>
        <a:xfrm>
          <a:off x="0" y="3059382"/>
          <a:ext cx="1944052" cy="9614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3" tIns="94973" rIns="102873" bIns="94973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Discuss</a:t>
          </a:r>
        </a:p>
      </dsp:txBody>
      <dsp:txXfrm>
        <a:off x="0" y="3059382"/>
        <a:ext cx="1944052" cy="961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07240-C322-4EC4-9B7C-93781C310CBE}">
      <dsp:nvSpPr>
        <dsp:cNvPr id="0" name=""/>
        <dsp:cNvSpPr/>
      </dsp:nvSpPr>
      <dsp:spPr>
        <a:xfrm>
          <a:off x="328690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2BF3F2-A668-4D69-B530-B2C0BBF6269F}">
      <dsp:nvSpPr>
        <dsp:cNvPr id="0" name=""/>
        <dsp:cNvSpPr/>
      </dsp:nvSpPr>
      <dsp:spPr>
        <a:xfrm>
          <a:off x="547608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7B024-1F3C-4DBF-9EDB-BBB56A2177D3}">
      <dsp:nvSpPr>
        <dsp:cNvPr id="0" name=""/>
        <dsp:cNvSpPr/>
      </dsp:nvSpPr>
      <dsp:spPr>
        <a:xfrm>
          <a:off x="313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Permissions</a:t>
          </a:r>
          <a:endParaRPr lang="en-US" sz="2300" kern="1200"/>
        </a:p>
      </dsp:txBody>
      <dsp:txXfrm>
        <a:off x="313" y="1576533"/>
        <a:ext cx="1683984" cy="673593"/>
      </dsp:txXfrm>
    </dsp:sp>
    <dsp:sp modelId="{1D35378A-D44A-4760-9340-040EDDDEB518}">
      <dsp:nvSpPr>
        <dsp:cNvPr id="0" name=""/>
        <dsp:cNvSpPr/>
      </dsp:nvSpPr>
      <dsp:spPr>
        <a:xfrm>
          <a:off x="2307372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B13C14-7531-4241-BADC-75804F183B62}">
      <dsp:nvSpPr>
        <dsp:cNvPr id="0" name=""/>
        <dsp:cNvSpPr/>
      </dsp:nvSpPr>
      <dsp:spPr>
        <a:xfrm>
          <a:off x="2526290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61D83-43D2-4B65-A9BC-6B2B49A770CE}">
      <dsp:nvSpPr>
        <dsp:cNvPr id="0" name=""/>
        <dsp:cNvSpPr/>
      </dsp:nvSpPr>
      <dsp:spPr>
        <a:xfrm>
          <a:off x="1978995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Profile</a:t>
          </a:r>
          <a:endParaRPr lang="en-US" sz="2300" kern="1200"/>
        </a:p>
      </dsp:txBody>
      <dsp:txXfrm>
        <a:off x="1978995" y="1576533"/>
        <a:ext cx="1683984" cy="673593"/>
      </dsp:txXfrm>
    </dsp:sp>
    <dsp:sp modelId="{FA294FE8-116C-4BD8-AB04-937AA5B54FAE}">
      <dsp:nvSpPr>
        <dsp:cNvPr id="0" name=""/>
        <dsp:cNvSpPr/>
      </dsp:nvSpPr>
      <dsp:spPr>
        <a:xfrm>
          <a:off x="4286053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546CB-BE79-4B6E-8B7D-303FD765EA1B}">
      <dsp:nvSpPr>
        <dsp:cNvPr id="0" name=""/>
        <dsp:cNvSpPr/>
      </dsp:nvSpPr>
      <dsp:spPr>
        <a:xfrm>
          <a:off x="4504971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A35D3-6579-4662-BF25-20E5EC94D7BC}">
      <dsp:nvSpPr>
        <dsp:cNvPr id="0" name=""/>
        <dsp:cNvSpPr/>
      </dsp:nvSpPr>
      <dsp:spPr>
        <a:xfrm>
          <a:off x="3957676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Privacy</a:t>
          </a:r>
          <a:endParaRPr lang="en-US" sz="2300" kern="1200"/>
        </a:p>
      </dsp:txBody>
      <dsp:txXfrm>
        <a:off x="3957676" y="1576533"/>
        <a:ext cx="1683984" cy="673593"/>
      </dsp:txXfrm>
    </dsp:sp>
    <dsp:sp modelId="{A89A27AD-5C00-49F3-A904-8310F10DDDCC}">
      <dsp:nvSpPr>
        <dsp:cNvPr id="0" name=""/>
        <dsp:cNvSpPr/>
      </dsp:nvSpPr>
      <dsp:spPr>
        <a:xfrm>
          <a:off x="1318031" y="2671123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DACE75-7CFD-461F-AC37-7075A267649B}">
      <dsp:nvSpPr>
        <dsp:cNvPr id="0" name=""/>
        <dsp:cNvSpPr/>
      </dsp:nvSpPr>
      <dsp:spPr>
        <a:xfrm>
          <a:off x="1536949" y="2890041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E4232-E1EA-4143-AD68-DAC93C13E46C}">
      <dsp:nvSpPr>
        <dsp:cNvPr id="0" name=""/>
        <dsp:cNvSpPr/>
      </dsp:nvSpPr>
      <dsp:spPr>
        <a:xfrm>
          <a:off x="989654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Positive</a:t>
          </a:r>
          <a:endParaRPr lang="en-US" sz="2300" kern="1200"/>
        </a:p>
      </dsp:txBody>
      <dsp:txXfrm>
        <a:off x="989654" y="4018310"/>
        <a:ext cx="1683984" cy="673593"/>
      </dsp:txXfrm>
    </dsp:sp>
    <dsp:sp modelId="{3926BC77-3A3C-495D-9A73-E101721E5E27}">
      <dsp:nvSpPr>
        <dsp:cNvPr id="0" name=""/>
        <dsp:cNvSpPr/>
      </dsp:nvSpPr>
      <dsp:spPr>
        <a:xfrm>
          <a:off x="3296713" y="2671123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88F02E-69D9-43E1-8573-ACDDCE850DA1}">
      <dsp:nvSpPr>
        <dsp:cNvPr id="0" name=""/>
        <dsp:cNvSpPr/>
      </dsp:nvSpPr>
      <dsp:spPr>
        <a:xfrm>
          <a:off x="3515631" y="2890041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9E2C1-5AC2-4D6D-9FF7-20C5D3EFBE11}">
      <dsp:nvSpPr>
        <dsp:cNvPr id="0" name=""/>
        <dsp:cNvSpPr/>
      </dsp:nvSpPr>
      <dsp:spPr>
        <a:xfrm>
          <a:off x="2968336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Protect</a:t>
          </a:r>
          <a:endParaRPr lang="en-US" sz="2300" kern="1200"/>
        </a:p>
      </dsp:txBody>
      <dsp:txXfrm>
        <a:off x="2968336" y="4018310"/>
        <a:ext cx="1683984" cy="673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07240-C322-4EC4-9B7C-93781C310CBE}">
      <dsp:nvSpPr>
        <dsp:cNvPr id="0" name=""/>
        <dsp:cNvSpPr/>
      </dsp:nvSpPr>
      <dsp:spPr>
        <a:xfrm>
          <a:off x="328690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2BF3F2-A668-4D69-B530-B2C0BBF6269F}">
      <dsp:nvSpPr>
        <dsp:cNvPr id="0" name=""/>
        <dsp:cNvSpPr/>
      </dsp:nvSpPr>
      <dsp:spPr>
        <a:xfrm>
          <a:off x="547608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47B024-1F3C-4DBF-9EDB-BBB56A2177D3}">
      <dsp:nvSpPr>
        <dsp:cNvPr id="0" name=""/>
        <dsp:cNvSpPr/>
      </dsp:nvSpPr>
      <dsp:spPr>
        <a:xfrm>
          <a:off x="313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Permissions</a:t>
          </a:r>
          <a:endParaRPr lang="en-US" sz="2300" kern="1200"/>
        </a:p>
      </dsp:txBody>
      <dsp:txXfrm>
        <a:off x="313" y="1576533"/>
        <a:ext cx="1683984" cy="673593"/>
      </dsp:txXfrm>
    </dsp:sp>
    <dsp:sp modelId="{1D35378A-D44A-4760-9340-040EDDDEB518}">
      <dsp:nvSpPr>
        <dsp:cNvPr id="0" name=""/>
        <dsp:cNvSpPr/>
      </dsp:nvSpPr>
      <dsp:spPr>
        <a:xfrm>
          <a:off x="2307372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B13C14-7531-4241-BADC-75804F183B62}">
      <dsp:nvSpPr>
        <dsp:cNvPr id="0" name=""/>
        <dsp:cNvSpPr/>
      </dsp:nvSpPr>
      <dsp:spPr>
        <a:xfrm>
          <a:off x="2526290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61D83-43D2-4B65-A9BC-6B2B49A770CE}">
      <dsp:nvSpPr>
        <dsp:cNvPr id="0" name=""/>
        <dsp:cNvSpPr/>
      </dsp:nvSpPr>
      <dsp:spPr>
        <a:xfrm>
          <a:off x="1978995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Profile</a:t>
          </a:r>
          <a:endParaRPr lang="en-US" sz="2300" kern="1200"/>
        </a:p>
      </dsp:txBody>
      <dsp:txXfrm>
        <a:off x="1978995" y="1576533"/>
        <a:ext cx="1683984" cy="673593"/>
      </dsp:txXfrm>
    </dsp:sp>
    <dsp:sp modelId="{FA294FE8-116C-4BD8-AB04-937AA5B54FAE}">
      <dsp:nvSpPr>
        <dsp:cNvPr id="0" name=""/>
        <dsp:cNvSpPr/>
      </dsp:nvSpPr>
      <dsp:spPr>
        <a:xfrm>
          <a:off x="4286053" y="229345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546CB-BE79-4B6E-8B7D-303FD765EA1B}">
      <dsp:nvSpPr>
        <dsp:cNvPr id="0" name=""/>
        <dsp:cNvSpPr/>
      </dsp:nvSpPr>
      <dsp:spPr>
        <a:xfrm>
          <a:off x="4504971" y="448263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A35D3-6579-4662-BF25-20E5EC94D7BC}">
      <dsp:nvSpPr>
        <dsp:cNvPr id="0" name=""/>
        <dsp:cNvSpPr/>
      </dsp:nvSpPr>
      <dsp:spPr>
        <a:xfrm>
          <a:off x="3957676" y="1576533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Privacy</a:t>
          </a:r>
          <a:endParaRPr lang="en-US" sz="2300" kern="1200"/>
        </a:p>
      </dsp:txBody>
      <dsp:txXfrm>
        <a:off x="3957676" y="1576533"/>
        <a:ext cx="1683984" cy="673593"/>
      </dsp:txXfrm>
    </dsp:sp>
    <dsp:sp modelId="{A89A27AD-5C00-49F3-A904-8310F10DDDCC}">
      <dsp:nvSpPr>
        <dsp:cNvPr id="0" name=""/>
        <dsp:cNvSpPr/>
      </dsp:nvSpPr>
      <dsp:spPr>
        <a:xfrm>
          <a:off x="1318031" y="2671123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DACE75-7CFD-461F-AC37-7075A267649B}">
      <dsp:nvSpPr>
        <dsp:cNvPr id="0" name=""/>
        <dsp:cNvSpPr/>
      </dsp:nvSpPr>
      <dsp:spPr>
        <a:xfrm>
          <a:off x="1536949" y="2890041"/>
          <a:ext cx="589394" cy="58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3E4232-E1EA-4143-AD68-DAC93C13E46C}">
      <dsp:nvSpPr>
        <dsp:cNvPr id="0" name=""/>
        <dsp:cNvSpPr/>
      </dsp:nvSpPr>
      <dsp:spPr>
        <a:xfrm>
          <a:off x="989654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Positive</a:t>
          </a:r>
          <a:endParaRPr lang="en-US" sz="2300" kern="1200"/>
        </a:p>
      </dsp:txBody>
      <dsp:txXfrm>
        <a:off x="989654" y="4018310"/>
        <a:ext cx="1683984" cy="673593"/>
      </dsp:txXfrm>
    </dsp:sp>
    <dsp:sp modelId="{3926BC77-3A3C-495D-9A73-E101721E5E27}">
      <dsp:nvSpPr>
        <dsp:cNvPr id="0" name=""/>
        <dsp:cNvSpPr/>
      </dsp:nvSpPr>
      <dsp:spPr>
        <a:xfrm>
          <a:off x="3296713" y="2671123"/>
          <a:ext cx="1027230" cy="102723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88F02E-69D9-43E1-8573-ACDDCE850DA1}">
      <dsp:nvSpPr>
        <dsp:cNvPr id="0" name=""/>
        <dsp:cNvSpPr/>
      </dsp:nvSpPr>
      <dsp:spPr>
        <a:xfrm>
          <a:off x="3515631" y="2890041"/>
          <a:ext cx="589394" cy="58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9E2C1-5AC2-4D6D-9FF7-20C5D3EFBE11}">
      <dsp:nvSpPr>
        <dsp:cNvPr id="0" name=""/>
        <dsp:cNvSpPr/>
      </dsp:nvSpPr>
      <dsp:spPr>
        <a:xfrm>
          <a:off x="2968336" y="4018310"/>
          <a:ext cx="1683984" cy="67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Protect</a:t>
          </a:r>
          <a:endParaRPr lang="en-US" sz="2300" kern="1200"/>
        </a:p>
      </dsp:txBody>
      <dsp:txXfrm>
        <a:off x="2968336" y="4018310"/>
        <a:ext cx="1683984" cy="673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4F3E0-9FC9-4803-AC44-7518C93E2877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3AF0E-B74E-4263-9374-701044F12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0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14b15a7d-d9f5-485c-8d94-434968d7395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4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https://www.youtube.com/watch?v=rdVPflECed8&amp;ab_channel=CreateaProWebsite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6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3F9B-D77C-48F3-BD56-8F26D9FE0E0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36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5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30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3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4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https://create.kahoot.it/details/14b15a7d-d9f5-485c-8d94-434968d7395c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43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second picture is of Cambridge Analytica which was caught up in stealing and abusing £300 million worth of peoples digital foot prints / data. This is to show students that its massive companies that use this information rather than “hackers”.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3F9B-D77C-48F3-BD56-8F26D9FE0E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6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93F9B-D77C-48F3-BD56-8F26D9FE0E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21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20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6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3AF0E-B74E-4263-9374-701044F120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5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7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7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5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2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17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27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EA3B07-7CC6-4F70-9D61-9675B0F98C90}" type="datetimeFigureOut">
              <a:rPr lang="en-GB" smtClean="0"/>
              <a:t>01/04/2022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F418EC-FA27-46B3-92FA-5E2AE3EF7E1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1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dVPflECed8?feature=oembed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16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CB370-A83F-43A4-8AD6-DDFF85CC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Starter – Load up 10fast fingers!</a:t>
            </a:r>
          </a:p>
        </p:txBody>
      </p:sp>
      <p:pic>
        <p:nvPicPr>
          <p:cNvPr id="1026" name="Picture 2" descr="People, Man, Adult, Hands, Child, Toddler, Father">
            <a:extLst>
              <a:ext uri="{FF2B5EF4-FFF2-40B4-BE49-F238E27FC236}">
                <a16:creationId xmlns:a16="http://schemas.microsoft.com/office/drawing/2014/main" id="{A7F1AD4D-C26C-47D2-AE26-14B9C3318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24F0-8C7C-48A1-A035-CD87BB33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Log into the computers.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Open chrome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Search for </a:t>
            </a:r>
            <a:r>
              <a:rPr lang="en-GB" sz="2800" dirty="0" err="1">
                <a:solidFill>
                  <a:srgbClr val="FFFFFF"/>
                </a:solidFill>
              </a:rPr>
              <a:t>kahoot</a:t>
            </a:r>
            <a:r>
              <a:rPr lang="en-GB" sz="2800" dirty="0">
                <a:solidFill>
                  <a:srgbClr val="FFFFFF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Open a new tab and Practice 10fastfingers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98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unning, Water, Outside, Mud, Muddy, Splash, Splashing">
            <a:extLst>
              <a:ext uri="{FF2B5EF4-FFF2-40B4-BE49-F238E27FC236}">
                <a16:creationId xmlns:a16="http://schemas.microsoft.com/office/drawing/2014/main" id="{96B2FEAE-6530-4634-A723-E683DA018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11067" r="83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6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rgbClr val="693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788112-F3A3-4D01-B4FD-FB1919B9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see?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EBF5E1-1EA2-436F-B52B-3A5C48A01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cap="all">
                <a:solidFill>
                  <a:srgbClr val="FFFFFF"/>
                </a:solidFill>
              </a:rPr>
              <a:t>Think of the internet as a giant very muddy puddle. </a:t>
            </a:r>
          </a:p>
        </p:txBody>
      </p:sp>
      <p:cxnSp>
        <p:nvCxnSpPr>
          <p:cNvPr id="8200" name="Straight Connector 78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2AB8B52A-EF45-40E8-8087-0435258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When you interact with the puddle you leave footprints.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1B6CC9-A99C-4B34-BBDB-A8AC20CA3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Can you delete your footprint?</a:t>
            </a:r>
          </a:p>
        </p:txBody>
      </p:sp>
      <p:pic>
        <p:nvPicPr>
          <p:cNvPr id="4106" name="Picture 2" descr="Footprint, Foot, Print, Track, Impression, Travel">
            <a:extLst>
              <a:ext uri="{FF2B5EF4-FFF2-40B4-BE49-F238E27FC236}">
                <a16:creationId xmlns:a16="http://schemas.microsoft.com/office/drawing/2014/main" id="{A6F96185-E9E0-49E2-B8CF-FA5C647DA69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19714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BB2685-2E59-40D4-A699-89833C32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GB" sz="4400" dirty="0">
                <a:solidFill>
                  <a:srgbClr val="FFFFFF"/>
                </a:solidFill>
              </a:rPr>
              <a:t>Lets define / describe digital footprints.</a:t>
            </a:r>
          </a:p>
        </p:txBody>
      </p:sp>
      <p:pic>
        <p:nvPicPr>
          <p:cNvPr id="1026" name="Picture 2" descr="Bubble Gum, Shoes, Glue, Dirt, Bubblegum, Sticky, Stick">
            <a:extLst>
              <a:ext uri="{FF2B5EF4-FFF2-40B4-BE49-F238E27FC236}">
                <a16:creationId xmlns:a16="http://schemas.microsoft.com/office/drawing/2014/main" id="{BD1B0560-6798-449D-A166-186FDAC24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1"/>
          <a:stretch/>
        </p:blipFill>
        <p:spPr bwMode="auto">
          <a:xfrm>
            <a:off x="327547" y="321733"/>
            <a:ext cx="5688020" cy="3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464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F4AE66-71D5-491F-82FC-940EA11CC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1457" y="651850"/>
            <a:ext cx="4689695" cy="554977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Add a new slide with the title –</a:t>
            </a:r>
            <a:r>
              <a:rPr lang="en-GB" sz="2400" b="1" dirty="0">
                <a:solidFill>
                  <a:srgbClr val="FFC000"/>
                </a:solidFill>
              </a:rPr>
              <a:t> A definition of a digital footprint</a:t>
            </a:r>
            <a:r>
              <a:rPr lang="en-GB" sz="2400" dirty="0">
                <a:solidFill>
                  <a:srgbClr val="FFFFFF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FFFFFF"/>
                </a:solidFill>
              </a:rPr>
              <a:t>Using some of the words below write a definition of what </a:t>
            </a:r>
            <a:r>
              <a:rPr lang="en-GB" sz="2400" dirty="0">
                <a:solidFill>
                  <a:srgbClr val="FFC000"/>
                </a:solidFill>
              </a:rPr>
              <a:t>digital footprint </a:t>
            </a:r>
            <a:r>
              <a:rPr lang="en-GB" sz="2400" dirty="0">
                <a:solidFill>
                  <a:srgbClr val="FFFFFF"/>
                </a:solidFill>
              </a:rPr>
              <a:t>means.</a:t>
            </a:r>
          </a:p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</a:rPr>
              <a:t>Words: 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>Online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6600"/>
                </a:solidFill>
              </a:rPr>
              <a:t>Internet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92D050"/>
                </a:solidFill>
              </a:rPr>
              <a:t>Information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Data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6600"/>
                </a:solidFill>
              </a:rPr>
              <a:t>Left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rgbClr val="FFC000"/>
                </a:solidFill>
              </a:rPr>
              <a:t>Stored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Undeletable</a:t>
            </a:r>
            <a:r>
              <a:rPr lang="en-GB" sz="3200" dirty="0">
                <a:solidFill>
                  <a:srgbClr val="00B0F0"/>
                </a:solidFill>
              </a:rPr>
              <a:t> </a:t>
            </a:r>
            <a:r>
              <a:rPr lang="en-GB" sz="3200" dirty="0">
                <a:solidFill>
                  <a:srgbClr val="92D050"/>
                </a:solidFill>
              </a:rPr>
              <a:t>Personal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C000"/>
                </a:solidFill>
              </a:rPr>
              <a:t>“What you put online” </a:t>
            </a:r>
            <a:r>
              <a:rPr lang="en-GB" sz="3200" dirty="0">
                <a:solidFill>
                  <a:srgbClr val="92D050"/>
                </a:solidFill>
              </a:rPr>
              <a:t>Location </a:t>
            </a:r>
            <a:r>
              <a:rPr lang="en-GB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Ownership</a:t>
            </a:r>
            <a:r>
              <a:rPr lang="en-GB" sz="3200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92D050"/>
                </a:solidFill>
              </a:rPr>
              <a:t>Copied 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7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84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CA0E7-07B5-42AD-ACB5-7C8D6C38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Lets experiment!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E0CD-5BEF-4464-B179-D90DED2E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</a:rPr>
              <a:t>First get into pairs. </a:t>
            </a:r>
          </a:p>
          <a:p>
            <a:pPr marL="0" indent="0">
              <a:buNone/>
            </a:pPr>
            <a:endParaRPr lang="en-GB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</a:rPr>
              <a:t>Ask each other the following pieces of information: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Full name.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Which town / village they live in (NOT ADDRESS!) 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Which schools have they been in.</a:t>
            </a:r>
          </a:p>
          <a:p>
            <a:pPr marL="0" indent="0">
              <a:buNone/>
            </a:pPr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Biology, Research, Laboratory, Science, Medical, Lab">
            <a:extLst>
              <a:ext uri="{FF2B5EF4-FFF2-40B4-BE49-F238E27FC236}">
                <a16:creationId xmlns:a16="http://schemas.microsoft.com/office/drawing/2014/main" id="{83D3C376-1D2E-4055-9B11-7C4FB78CC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 bwMode="auto">
          <a:xfrm>
            <a:off x="7552266" y="10"/>
            <a:ext cx="463973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2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and, Magnifying Glass, Earth, Globe, Investigation">
            <a:extLst>
              <a:ext uri="{FF2B5EF4-FFF2-40B4-BE49-F238E27FC236}">
                <a16:creationId xmlns:a16="http://schemas.microsoft.com/office/drawing/2014/main" id="{9319E9DC-F268-45F4-9151-CA68486CF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5" r="-1" b="2845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CA0E7-07B5-42AD-ACB5-7C8D6C38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en-GB"/>
              <a:t>Lets experiment! </a:t>
            </a:r>
          </a:p>
        </p:txBody>
      </p:sp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E0CD-5BEF-4464-B179-D90DED2E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71" y="643467"/>
            <a:ext cx="6574112" cy="557106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800" dirty="0"/>
              <a:t>Using these pieces of information conduct a search for them. See how little or how much information online you can find out about them.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Tip : Try using google images or add social media company names into the search.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b="1" dirty="0">
                <a:solidFill>
                  <a:srgbClr val="FFC000"/>
                </a:solidFill>
              </a:rPr>
              <a:t>Share your findings with your partner. </a:t>
            </a:r>
          </a:p>
        </p:txBody>
      </p:sp>
    </p:spTree>
    <p:extLst>
      <p:ext uri="{BB962C8B-B14F-4D97-AF65-F5344CB8AC3E}">
        <p14:creationId xmlns:p14="http://schemas.microsoft.com/office/powerpoint/2010/main" val="818044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39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7051E-A7F9-40DD-9AAA-B1858959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Task: Create a new slide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4B9C-A63C-4259-95F1-25B2D0BEE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Add the title: </a:t>
            </a:r>
            <a:r>
              <a:rPr lang="en-GB" sz="2800" b="1" dirty="0">
                <a:solidFill>
                  <a:srgbClr val="FFC000"/>
                </a:solidFill>
              </a:rPr>
              <a:t>My Digital Footprint Experiment - Results</a:t>
            </a:r>
          </a:p>
          <a:p>
            <a:r>
              <a:rPr lang="en-GB" sz="2800" dirty="0">
                <a:solidFill>
                  <a:srgbClr val="FFFFFF"/>
                </a:solidFill>
              </a:rPr>
              <a:t>Then in the content box answer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Did your partner find any information about you online?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Was it hard to find information?</a:t>
            </a:r>
          </a:p>
          <a:p>
            <a:endParaRPr lang="en-GB" sz="2800" dirty="0">
              <a:solidFill>
                <a:srgbClr val="FFFFFF"/>
              </a:solidFill>
            </a:endParaRPr>
          </a:p>
          <a:p>
            <a:endParaRPr lang="en-GB" sz="2800" dirty="0">
              <a:solidFill>
                <a:srgbClr val="FFFFFF"/>
              </a:solidFill>
            </a:endParaRPr>
          </a:p>
        </p:txBody>
      </p:sp>
      <p:pic>
        <p:nvPicPr>
          <p:cNvPr id="5" name="Picture 4" descr="Question mark boxes">
            <a:extLst>
              <a:ext uri="{FF2B5EF4-FFF2-40B4-BE49-F238E27FC236}">
                <a16:creationId xmlns:a16="http://schemas.microsoft.com/office/drawing/2014/main" id="{B59CD7CC-578C-C974-2EB2-B90E8C6D9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3" r="28032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2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C48C7-4270-4B25-936B-FC22EF81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Writing up the conclusion. </a:t>
            </a:r>
          </a:p>
        </p:txBody>
      </p:sp>
      <p:pic>
        <p:nvPicPr>
          <p:cNvPr id="5122" name="Picture 2" descr="Writing, Write, Fountain Pen, Ink, Scribe, Handwriting">
            <a:extLst>
              <a:ext uri="{FF2B5EF4-FFF2-40B4-BE49-F238E27FC236}">
                <a16:creationId xmlns:a16="http://schemas.microsoft.com/office/drawing/2014/main" id="{9828DB5E-9AC6-4A81-8779-15C323F56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D269-6E03-450B-8288-D2F9683E8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409" y="506994"/>
            <a:ext cx="3595650" cy="5758003"/>
          </a:xfrm>
        </p:spPr>
        <p:txBody>
          <a:bodyPr anchor="ctr">
            <a:normAutofit lnSpcReduction="10000"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Create a new slide with the title: </a:t>
            </a:r>
            <a:r>
              <a:rPr lang="en-GB" sz="2800" b="1" dirty="0">
                <a:solidFill>
                  <a:srgbClr val="FFC000"/>
                </a:solidFill>
              </a:rPr>
              <a:t>My Thoughts on the Experiment. </a:t>
            </a:r>
          </a:p>
          <a:p>
            <a:r>
              <a:rPr lang="en-GB" sz="2800" dirty="0">
                <a:solidFill>
                  <a:srgbClr val="FFFFFF"/>
                </a:solidFill>
              </a:rPr>
              <a:t>On the slide write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How did it make you feel?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Do you have control of this information?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Could this information have a long lasting effect on you/your life?</a:t>
            </a:r>
          </a:p>
        </p:txBody>
      </p:sp>
    </p:spTree>
    <p:extLst>
      <p:ext uri="{BB962C8B-B14F-4D97-AF65-F5344CB8AC3E}">
        <p14:creationId xmlns:p14="http://schemas.microsoft.com/office/powerpoint/2010/main" val="155797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owdered doughnuts with stuffing">
            <a:extLst>
              <a:ext uri="{FF2B5EF4-FFF2-40B4-BE49-F238E27FC236}">
                <a16:creationId xmlns:a16="http://schemas.microsoft.com/office/drawing/2014/main" id="{65423230-F358-15B1-5C6B-64A88F1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07" b="6624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99095-9365-47FD-8C09-25D15C7A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 about Cookies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AF48-09AF-45DF-B34A-50AC05020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9349" y="4779313"/>
            <a:ext cx="7501650" cy="514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are cookies and why are they important?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C0B86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1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7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2F488-46E4-4B2A-818F-19C494CA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Have you seen this before?</a:t>
            </a:r>
          </a:p>
        </p:txBody>
      </p:sp>
      <p:pic>
        <p:nvPicPr>
          <p:cNvPr id="1034" name="Picture 2" descr="Image result for do you accept cookies">
            <a:extLst>
              <a:ext uri="{FF2B5EF4-FFF2-40B4-BE49-F238E27FC236}">
                <a16:creationId xmlns:a16="http://schemas.microsoft.com/office/drawing/2014/main" id="{2ABB26C9-07C6-4D08-A7F8-419D8716D6B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2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EBF6-33EA-4199-85C3-D12314857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So, What are cookies?</a:t>
            </a:r>
          </a:p>
        </p:txBody>
      </p:sp>
      <p:sp>
        <p:nvSpPr>
          <p:cNvPr id="6155" name="Content Placeholder 6152">
            <a:extLst>
              <a:ext uri="{FF2B5EF4-FFF2-40B4-BE49-F238E27FC236}">
                <a16:creationId xmlns:a16="http://schemas.microsoft.com/office/drawing/2014/main" id="{176C5C08-CC06-7483-022E-85BA1777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r>
              <a:rPr lang="en-US" sz="2800" dirty="0"/>
              <a:t>Let's watch this clip together investigating cookies. </a:t>
            </a:r>
          </a:p>
          <a:p>
            <a:r>
              <a:rPr lang="en-US" sz="2800" dirty="0"/>
              <a:t>While you watch it try and answer the following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Are cookies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are they used?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Can they be misused?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2" descr="World, Europe, Map, Connections, Network, Continent">
            <a:extLst>
              <a:ext uri="{FF2B5EF4-FFF2-40B4-BE49-F238E27FC236}">
                <a16:creationId xmlns:a16="http://schemas.microsoft.com/office/drawing/2014/main" id="{EDB558C7-56ED-4861-9929-79CDB4235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1"/>
          <a:stretch/>
        </p:blipFill>
        <p:spPr bwMode="auto">
          <a:xfrm>
            <a:off x="6569894" y="917818"/>
            <a:ext cx="3602736" cy="24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What Are Cookies? And How They Work | Explained for Beginners!">
            <a:hlinkClick r:id="" action="ppaction://media"/>
            <a:extLst>
              <a:ext uri="{FF2B5EF4-FFF2-40B4-BE49-F238E27FC236}">
                <a16:creationId xmlns:a16="http://schemas.microsoft.com/office/drawing/2014/main" id="{EFB7191D-DC8A-42BD-AC03-F85F0E4B5A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833799" y="4499886"/>
            <a:ext cx="2880360" cy="16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ccident, banana skin, be careful">
            <a:extLst>
              <a:ext uri="{FF2B5EF4-FFF2-40B4-BE49-F238E27FC236}">
                <a16:creationId xmlns:a16="http://schemas.microsoft.com/office/drawing/2014/main" id="{E076C019-E95A-4DBE-801D-9149C672B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DB1FA-7E49-46A4-99E1-B24F169D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Digital Footprint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22806-0022-489D-8BE3-5ED28C4A0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we leave online, stays online.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FFF04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2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C59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7D1E7-AA4B-4B96-AC49-C3A84A4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What are cookies? </a:t>
            </a:r>
          </a:p>
        </p:txBody>
      </p:sp>
      <p:pic>
        <p:nvPicPr>
          <p:cNvPr id="2050" name="Picture 2" descr="Confused, Muddled, Illogical, Disoriented, Perplexed">
            <a:extLst>
              <a:ext uri="{FF2B5EF4-FFF2-40B4-BE49-F238E27FC236}">
                <a16:creationId xmlns:a16="http://schemas.microsoft.com/office/drawing/2014/main" id="{A87A9DA8-4475-4C91-92A1-BD89091EA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2" r="1" b="286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FDCEF-43F0-4441-B06D-D31F2A50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Add a new slide with the title: </a:t>
            </a:r>
            <a:r>
              <a:rPr lang="en-GB" sz="2800" b="1" dirty="0">
                <a:solidFill>
                  <a:srgbClr val="FFFF00"/>
                </a:solidFill>
              </a:rPr>
              <a:t>What are cookies?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Then describe: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cookies are</a:t>
            </a:r>
            <a:r>
              <a:rPr lang="en-GB" sz="2800" dirty="0">
                <a:solidFill>
                  <a:srgbClr val="FFFFFF"/>
                </a:solidFill>
              </a:rPr>
              <a:t>, </a:t>
            </a:r>
            <a:r>
              <a:rPr lang="en-GB" sz="2800" b="1" dirty="0">
                <a:solidFill>
                  <a:srgbClr val="92D050"/>
                </a:solidFill>
              </a:rPr>
              <a:t>how they are used</a:t>
            </a:r>
            <a:r>
              <a:rPr lang="en-GB" sz="2800" b="1" dirty="0">
                <a:solidFill>
                  <a:srgbClr val="FFFFFF"/>
                </a:solidFill>
              </a:rPr>
              <a:t> </a:t>
            </a:r>
            <a:r>
              <a:rPr lang="en-GB" sz="2800" dirty="0">
                <a:solidFill>
                  <a:srgbClr val="FFFFFF"/>
                </a:solidFill>
              </a:rPr>
              <a:t>and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C000"/>
                </a:solidFill>
              </a:rPr>
              <a:t>why they are a tool that can be misused</a:t>
            </a:r>
            <a:r>
              <a:rPr lang="en-GB" sz="2800" dirty="0">
                <a:solidFill>
                  <a:srgbClr val="FFFFFF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FFFFFF"/>
                </a:solidFill>
              </a:rPr>
              <a:t>You can use the internet to help you. </a:t>
            </a:r>
          </a:p>
        </p:txBody>
      </p:sp>
    </p:spTree>
    <p:extLst>
      <p:ext uri="{BB962C8B-B14F-4D97-AF65-F5344CB8AC3E}">
        <p14:creationId xmlns:p14="http://schemas.microsoft.com/office/powerpoint/2010/main" val="372920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7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E368D-DA1C-4EFB-BE00-C0E92B68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Social footprints. </a:t>
            </a:r>
          </a:p>
        </p:txBody>
      </p:sp>
      <p:pic>
        <p:nvPicPr>
          <p:cNvPr id="2053" name="Picture 2" descr="Image result for social media">
            <a:extLst>
              <a:ext uri="{FF2B5EF4-FFF2-40B4-BE49-F238E27FC236}">
                <a16:creationId xmlns:a16="http://schemas.microsoft.com/office/drawing/2014/main" id="{05C543CA-6B4B-483D-876E-46BEBB3AC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r="-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Content Placeholder 2054">
            <a:extLst>
              <a:ext uri="{FF2B5EF4-FFF2-40B4-BE49-F238E27FC236}">
                <a16:creationId xmlns:a16="http://schemas.microsoft.com/office/drawing/2014/main" id="{B68324DF-2106-471C-B0EF-42856D5E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Have you seen these sites before?</a:t>
            </a:r>
          </a:p>
        </p:txBody>
      </p:sp>
    </p:spTree>
    <p:extLst>
      <p:ext uri="{BB962C8B-B14F-4D97-AF65-F5344CB8AC3E}">
        <p14:creationId xmlns:p14="http://schemas.microsoft.com/office/powerpoint/2010/main" val="353261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who owns your data on facebook">
            <a:extLst>
              <a:ext uri="{FF2B5EF4-FFF2-40B4-BE49-F238E27FC236}">
                <a16:creationId xmlns:a16="http://schemas.microsoft.com/office/drawing/2014/main" id="{2DAF697D-2662-41B7-934C-2021E8C5F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70CB9-CBF3-4B55-A5D7-6D81F62E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Messages, Images, </a:t>
            </a:r>
            <a:b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Videos. </a:t>
            </a:r>
            <a:b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does your data belong to?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rgbClr val="4366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21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44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EB6B5-B4A9-4B8C-AFC9-FBAA471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Task – Who owns your data?</a:t>
            </a:r>
          </a:p>
        </p:txBody>
      </p:sp>
      <p:pic>
        <p:nvPicPr>
          <p:cNvPr id="3074" name="Picture 2" descr="Private, Sign, Warning, Privacy, Access, Restricted">
            <a:extLst>
              <a:ext uri="{FF2B5EF4-FFF2-40B4-BE49-F238E27FC236}">
                <a16:creationId xmlns:a16="http://schemas.microsoft.com/office/drawing/2014/main" id="{6AECDF84-34A8-4799-B5F3-A8F764B87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" b="-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0A48-1C35-426D-8A4A-5EA06230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</a:rPr>
              <a:t>In you’re PowerPoint presentation investigate: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800" dirty="0">
                <a:solidFill>
                  <a:srgbClr val="FFFFFF"/>
                </a:solidFill>
              </a:rPr>
              <a:t>On social media sites who owns the data you add to them?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800" dirty="0">
                <a:solidFill>
                  <a:srgbClr val="FFFFFF"/>
                </a:solidFill>
              </a:rPr>
              <a:t>Why are these sites / services free?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800" dirty="0">
                <a:solidFill>
                  <a:srgbClr val="FFFFFF"/>
                </a:solidFill>
              </a:rPr>
              <a:t>What implications (what does this mean) does this have for you?</a:t>
            </a:r>
          </a:p>
        </p:txBody>
      </p:sp>
    </p:spTree>
    <p:extLst>
      <p:ext uri="{BB962C8B-B14F-4D97-AF65-F5344CB8AC3E}">
        <p14:creationId xmlns:p14="http://schemas.microsoft.com/office/powerpoint/2010/main" val="213156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47A397F-2132-4BD5-95F8-A1CFC248B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4" t="83" r="21069" b="-82"/>
          <a:stretch/>
        </p:blipFill>
        <p:spPr>
          <a:xfrm>
            <a:off x="622549" y="792569"/>
            <a:ext cx="3854945" cy="2177448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55EF9E-B142-4C0D-85EF-432FA32B9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" t="-81" r="37403" b="85"/>
          <a:stretch/>
        </p:blipFill>
        <p:spPr>
          <a:xfrm>
            <a:off x="622548" y="3928198"/>
            <a:ext cx="3854945" cy="2139018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88EABB5-96F4-4F1F-8647-B1D52D4C3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11" b="-2"/>
          <a:stretch/>
        </p:blipFill>
        <p:spPr>
          <a:xfrm>
            <a:off x="5287892" y="650497"/>
            <a:ext cx="612382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0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5CB07-D52A-481B-8773-239A16E31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r="3065" b="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CF798B-7B0C-4094-9CB7-3E2E5C9E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“One in 10 job seekers between the ages of 16 to 34 have been rejected for a job because of something posted on their profiles” </a:t>
            </a:r>
            <a:br>
              <a:rPr lang="en-US" sz="2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BBC 2014 (research firm on device research)</a:t>
            </a:r>
            <a:br>
              <a:rPr lang="en-US" sz="22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2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41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ocks, Stones, Pebbles, Background, Gray, Texture, Grey">
            <a:extLst>
              <a:ext uri="{FF2B5EF4-FFF2-40B4-BE49-F238E27FC236}">
                <a16:creationId xmlns:a16="http://schemas.microsoft.com/office/drawing/2014/main" id="{AF204D0D-1101-46C0-9C2C-CC4091765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95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CAD4E-F5B7-425F-BA9E-8C2B8B85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9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 what if we chuck a stone into the puddle?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DA71C-1904-4176-9171-4744FD36A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9349" y="4779313"/>
            <a:ext cx="7501650" cy="5148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 messages, images and such we send directly to each other matter?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A2A65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77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7B7C6F6-4579-4D42-9857-ED1B2EE07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4382347"/>
            <a:ext cx="5688020" cy="215391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95019-336B-48C1-9FCB-37077391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" y="4608575"/>
            <a:ext cx="5242560" cy="1765715"/>
          </a:xfrm>
        </p:spPr>
        <p:txBody>
          <a:bodyPr>
            <a:normAutofit/>
          </a:bodyPr>
          <a:lstStyle/>
          <a:p>
            <a:pPr algn="r"/>
            <a:r>
              <a:rPr lang="en-GB" sz="4400">
                <a:solidFill>
                  <a:srgbClr val="FFFFFF"/>
                </a:solidFill>
              </a:rPr>
              <a:t>What effects can negative messages / post have?</a:t>
            </a:r>
          </a:p>
        </p:txBody>
      </p:sp>
      <p:pic>
        <p:nvPicPr>
          <p:cNvPr id="4098" name="Picture 2" descr="Spider, Scary, Mistake, Hybrid, Mouse, Creepy, Spooky">
            <a:extLst>
              <a:ext uri="{FF2B5EF4-FFF2-40B4-BE49-F238E27FC236}">
                <a16:creationId xmlns:a16="http://schemas.microsoft.com/office/drawing/2014/main" id="{62F8EB21-0D3B-460A-AEA1-AC5F4CDE1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 b="1"/>
          <a:stretch/>
        </p:blipFill>
        <p:spPr bwMode="auto">
          <a:xfrm>
            <a:off x="327547" y="321733"/>
            <a:ext cx="5688020" cy="38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E6D8249-E901-4E71-B15A-A7F5D7F7B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rgbClr val="745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318C60-35FC-4CFC-B500-91F873FA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065" y="974875"/>
            <a:ext cx="4724573" cy="4852362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 your PowerPoint list some of negative effects posts can have. </a:t>
            </a:r>
          </a:p>
          <a:p>
            <a:r>
              <a:rPr lang="en-GB" dirty="0">
                <a:solidFill>
                  <a:srgbClr val="FFFFFF"/>
                </a:solidFill>
              </a:rPr>
              <a:t>Think about: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Losing jobs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Friendships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Mistaken posts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Bullying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Long term effects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FFFF"/>
                </a:solidFill>
              </a:rPr>
              <a:t> Can you take it back?</a:t>
            </a:r>
          </a:p>
        </p:txBody>
      </p:sp>
    </p:spTree>
    <p:extLst>
      <p:ext uri="{BB962C8B-B14F-4D97-AF65-F5344CB8AC3E}">
        <p14:creationId xmlns:p14="http://schemas.microsoft.com/office/powerpoint/2010/main" val="47474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onstruction, Worker, Band Saw, Labor, Build, Job">
            <a:extLst>
              <a:ext uri="{FF2B5EF4-FFF2-40B4-BE49-F238E27FC236}">
                <a16:creationId xmlns:a16="http://schemas.microsoft.com/office/drawing/2014/main" id="{C173E948-6A52-4BD7-8E53-3C4A0ABD9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 r="2085" b="5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C1CA635-2D9C-4E3E-820F-5FE35AC14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lumMod val="7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19547-6BBA-42BA-9522-E21B95B0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internet is an amazing tool.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09D5-126D-43B3-BAE5-7887328DF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Just use it wisely and safely. 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E62FBC-456F-48AE-91ED-3956405D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3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6FD64-152F-4903-AACF-6B36F4FD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5 p’s for a positive digital foot print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77BC63-1195-4CCF-AC70-2B4684A61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13225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52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F3AC-2BEB-40BA-A7C3-FD4F71FE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GB"/>
              <a:t>Session goals – Digital Foot Prints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B0D0530-FF3B-4FDF-A047-9505DAABB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92811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6645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46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4CD74-BF6F-4514-ADAB-949CB475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Lets investigate each of the 5p’s </a:t>
            </a:r>
          </a:p>
        </p:txBody>
      </p:sp>
      <p:pic>
        <p:nvPicPr>
          <p:cNvPr id="4098" name="Picture 2" descr="Visa, Rejected, Journey, Template, Service, Tour">
            <a:extLst>
              <a:ext uri="{FF2B5EF4-FFF2-40B4-BE49-F238E27FC236}">
                <a16:creationId xmlns:a16="http://schemas.microsoft.com/office/drawing/2014/main" id="{C38AB6E5-B287-498F-B14D-DDD687538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8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ABBA-5404-4DC7-9B9E-D5964DBA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Permissions</a:t>
            </a:r>
          </a:p>
          <a:p>
            <a:r>
              <a:rPr lang="en-GB" sz="3600" dirty="0">
                <a:solidFill>
                  <a:srgbClr val="FFFFFF"/>
                </a:solidFill>
              </a:rPr>
              <a:t>What is meant by permissions?</a:t>
            </a:r>
          </a:p>
        </p:txBody>
      </p:sp>
    </p:spTree>
    <p:extLst>
      <p:ext uri="{BB962C8B-B14F-4D97-AF65-F5344CB8AC3E}">
        <p14:creationId xmlns:p14="http://schemas.microsoft.com/office/powerpoint/2010/main" val="4286392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1A9B9E1-AE3D-4F69-9670-71C92ED1B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D4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F956A-5098-4EC2-8F1F-B68F1AA1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Profile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234ED8A-BEE3-4F34-B45B-731E1E292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05D0-7E1B-4649-8926-D7627007A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What do mean by profile?</a:t>
            </a:r>
          </a:p>
          <a:p>
            <a:endParaRPr lang="en-GB" sz="3600" dirty="0">
              <a:solidFill>
                <a:srgbClr val="FFFFFF"/>
              </a:solidFill>
            </a:endParaRPr>
          </a:p>
          <a:p>
            <a:r>
              <a:rPr lang="en-GB" sz="3600" dirty="0">
                <a:solidFill>
                  <a:srgbClr val="FFFFFF"/>
                </a:solidFill>
              </a:rPr>
              <a:t>How does this have an effect on digital safety?</a:t>
            </a:r>
          </a:p>
        </p:txBody>
      </p:sp>
      <p:pic>
        <p:nvPicPr>
          <p:cNvPr id="1026" name="Picture 2" descr="Binary, Code, Privacy Policy, Woman, Face, View">
            <a:extLst>
              <a:ext uri="{FF2B5EF4-FFF2-40B4-BE49-F238E27FC236}">
                <a16:creationId xmlns:a16="http://schemas.microsoft.com/office/drawing/2014/main" id="{45797ABE-749D-4BC8-9FD1-1A2AC3117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8069" b="1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66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3B5ED-455B-4545-AF8C-63339962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867061" cy="1499616"/>
          </a:xfrm>
        </p:spPr>
        <p:txBody>
          <a:bodyPr>
            <a:normAutofit/>
          </a:bodyPr>
          <a:lstStyle/>
          <a:p>
            <a:r>
              <a:rPr lang="en-GB" dirty="0"/>
              <a:t>Privacy </a:t>
            </a:r>
          </a:p>
        </p:txBody>
      </p:sp>
      <p:pic>
        <p:nvPicPr>
          <p:cNvPr id="2050" name="Picture 2" descr="Magnifying Glass, Human, Head, Faces, Psychology">
            <a:extLst>
              <a:ext uri="{FF2B5EF4-FFF2-40B4-BE49-F238E27FC236}">
                <a16:creationId xmlns:a16="http://schemas.microsoft.com/office/drawing/2014/main" id="{E05F9934-8DB5-4B1E-AE67-738B3304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923679"/>
            <a:ext cx="5867061" cy="26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-2"/>
            <a:ext cx="465734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06DBD-17F8-4C78-B7F3-E910B9F2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490" y="585216"/>
            <a:ext cx="3527043" cy="5586984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What do mean by privacy?</a:t>
            </a:r>
          </a:p>
          <a:p>
            <a:r>
              <a:rPr lang="en-GB" sz="2000" dirty="0">
                <a:solidFill>
                  <a:srgbClr val="FFFFFF"/>
                </a:solidFill>
              </a:rPr>
              <a:t>How does this have a effect on E safety?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47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3B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3A85F-AF89-4507-A9C2-4F5F58A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Positive</a:t>
            </a:r>
          </a:p>
        </p:txBody>
      </p:sp>
      <p:pic>
        <p:nvPicPr>
          <p:cNvPr id="3076" name="Picture 4" descr="Smiley, Emoticon, Anger, Angry, Anxiety, Emotions">
            <a:extLst>
              <a:ext uri="{FF2B5EF4-FFF2-40B4-BE49-F238E27FC236}">
                <a16:creationId xmlns:a16="http://schemas.microsoft.com/office/drawing/2014/main" id="{DB355B2D-889D-4260-B39B-8AC50DF75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D3612-4A6F-437B-B538-9E08C81D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do mean by Positive?</a:t>
            </a:r>
          </a:p>
          <a:p>
            <a:r>
              <a:rPr lang="en-GB" dirty="0">
                <a:solidFill>
                  <a:srgbClr val="FFFFFF"/>
                </a:solidFill>
              </a:rPr>
              <a:t>How does this have a effect on E safety?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E165-4840-4F1E-9701-570EC67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protect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F4F64B-D222-40CB-858A-3FF05E03B00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3ADE6-0758-4EB9-B46A-AEEB56BBD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Protect each other online. If you see something wrong then report it </a:t>
            </a:r>
            <a:r>
              <a:rPr lang="en-GB"/>
              <a:t>to others. </a:t>
            </a:r>
          </a:p>
        </p:txBody>
      </p:sp>
      <p:pic>
        <p:nvPicPr>
          <p:cNvPr id="4098" name="Picture 2" descr="Fantasy, Guardian Angel, Angel, Protector, Protect">
            <a:extLst>
              <a:ext uri="{FF2B5EF4-FFF2-40B4-BE49-F238E27FC236}">
                <a16:creationId xmlns:a16="http://schemas.microsoft.com/office/drawing/2014/main" id="{0ACB204D-C1A3-41C0-A7FE-B9DEA0ECD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700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6FD64-152F-4903-AACF-6B36F4FD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In your own words describe the 5 positive steps to a healthy digital foot print in your </a:t>
            </a:r>
            <a:r>
              <a:rPr lang="en-GB" dirty="0" err="1">
                <a:solidFill>
                  <a:srgbClr val="FFFFFF"/>
                </a:solidFill>
              </a:rPr>
              <a:t>powerpoint</a:t>
            </a:r>
            <a:r>
              <a:rPr lang="en-GB" dirty="0">
                <a:solidFill>
                  <a:srgbClr val="FFFFFF"/>
                </a:solidFill>
              </a:rPr>
              <a:t>.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77BC63-1195-4CCF-AC70-2B4684A615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60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16609CF-5572-42C8-9898-C15A1E6B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Kahoot!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D75F-EE19-45E8-9BD9-7CC74F18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 onto Kahoot. </a:t>
            </a:r>
          </a:p>
        </p:txBody>
      </p:sp>
      <p:pic>
        <p:nvPicPr>
          <p:cNvPr id="2050" name="Picture 2" descr="What is Kahoot!? - YouTube">
            <a:extLst>
              <a:ext uri="{FF2B5EF4-FFF2-40B4-BE49-F238E27FC236}">
                <a16:creationId xmlns:a16="http://schemas.microsoft.com/office/drawing/2014/main" id="{A223ED17-53D8-4934-A6B6-6FD3FD3E1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 b="26196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3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66DB-2953-425B-A6F3-61C9A224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New Document – </a:t>
            </a:r>
            <a:br>
              <a:rPr lang="en-GB" dirty="0"/>
            </a:br>
            <a:r>
              <a:rPr lang="en-GB" dirty="0"/>
              <a:t>Digital footprint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B9A1-C1A0-48B0-B533-0DCC115F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dirty="0"/>
              <a:t>Open Microsoft PowerPoint.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Produce a new document.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Save the document as </a:t>
            </a:r>
            <a:r>
              <a:rPr lang="en-GB" sz="3200" dirty="0">
                <a:solidFill>
                  <a:srgbClr val="FF0000"/>
                </a:solidFill>
              </a:rPr>
              <a:t>Digital Footprint </a:t>
            </a:r>
            <a:r>
              <a:rPr lang="en-GB" sz="3200" dirty="0"/>
              <a:t>in to your </a:t>
            </a:r>
            <a:r>
              <a:rPr lang="en-GB" sz="3200" dirty="0">
                <a:solidFill>
                  <a:srgbClr val="FF0000"/>
                </a:solidFill>
              </a:rPr>
              <a:t>Year 7 Computing </a:t>
            </a:r>
            <a:r>
              <a:rPr lang="en-GB" sz="3200" dirty="0"/>
              <a:t>folder.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/>
              <a:t>Add the title: </a:t>
            </a:r>
            <a:r>
              <a:rPr lang="en-GB" sz="3200" dirty="0">
                <a:solidFill>
                  <a:srgbClr val="FF0000"/>
                </a:solidFill>
              </a:rPr>
              <a:t>Digital Footprint</a:t>
            </a:r>
            <a:r>
              <a:rPr lang="en-GB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605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3430B4-C2B6-48DA-A79F-757492AF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9B3CF-72EA-4C5E-A9F2-8178018A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317"/>
            <a:ext cx="4389120" cy="1749552"/>
          </a:xfrm>
        </p:spPr>
        <p:txBody>
          <a:bodyPr>
            <a:normAutofit/>
          </a:bodyPr>
          <a:lstStyle/>
          <a:p>
            <a:r>
              <a:rPr lang="en-GB" sz="4400"/>
              <a:t>Task: Add a new slide.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53BDBF-1B08-496E-BED4-E0DE721A0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2DB4-B7AF-4A72-9D7D-960BD711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389120" cy="39319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dirty="0"/>
              <a:t>Add a new </a:t>
            </a:r>
            <a:r>
              <a:rPr lang="en-GB" sz="3200" b="1" dirty="0"/>
              <a:t>title &amp; content slide </a:t>
            </a:r>
            <a:r>
              <a:rPr lang="en-GB" sz="3200" dirty="0"/>
              <a:t>with the title: </a:t>
            </a:r>
            <a:r>
              <a:rPr lang="en-GB" sz="3200" b="1" dirty="0">
                <a:solidFill>
                  <a:srgbClr val="C00000"/>
                </a:solidFill>
              </a:rPr>
              <a:t>Initial Idea of what is meant by digital footprint</a:t>
            </a:r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0CCB11F3-FFAB-19F1-E4F8-DE3CA4059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6116" y="1342665"/>
            <a:ext cx="4175762" cy="41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06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BFCB3-A131-463A-984F-47C9BEA5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think is meant by </a:t>
            </a:r>
            <a:b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footprint?</a:t>
            </a:r>
          </a:p>
        </p:txBody>
      </p:sp>
      <p:pic>
        <p:nvPicPr>
          <p:cNvPr id="3074" name="Picture 2" descr="Woman, Thoughts, Girl, Social Media, Joy, Map, Mind Map">
            <a:extLst>
              <a:ext uri="{FF2B5EF4-FFF2-40B4-BE49-F238E27FC236}">
                <a16:creationId xmlns:a16="http://schemas.microsoft.com/office/drawing/2014/main" id="{F1B5CC7B-9517-4678-9FD8-EDED302EC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7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517B-50F8-4699-95D1-6B622E25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FFFFFF"/>
                </a:solidFill>
              </a:rPr>
              <a:t>When instructed turn to the people next to you and discuss 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FFFFFF"/>
                </a:solidFill>
              </a:rPr>
              <a:t>“What does the term digital footprint mean?”</a:t>
            </a:r>
          </a:p>
        </p:txBody>
      </p:sp>
    </p:spTree>
    <p:extLst>
      <p:ext uri="{BB962C8B-B14F-4D97-AF65-F5344CB8AC3E}">
        <p14:creationId xmlns:p14="http://schemas.microsoft.com/office/powerpoint/2010/main" val="309076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1C3A8-A957-460E-B27F-B6F828E7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Task: Write your initial ideas into your PowerPoint.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A815B-8161-4DB5-B423-88E6CCDD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rgbClr val="FFFFFF"/>
                </a:solidFill>
              </a:rPr>
              <a:t>Then write your initial definition of what a digital footprint is.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6" descr="Footprint">
            <a:extLst>
              <a:ext uri="{FF2B5EF4-FFF2-40B4-BE49-F238E27FC236}">
                <a16:creationId xmlns:a16="http://schemas.microsoft.com/office/drawing/2014/main" id="{0B01F4F3-D4F3-76B8-D41C-90F6CE1B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cker, Cyber Crime, Internet, Security, Cyber, Crime">
            <a:extLst>
              <a:ext uri="{FF2B5EF4-FFF2-40B4-BE49-F238E27FC236}">
                <a16:creationId xmlns:a16="http://schemas.microsoft.com/office/drawing/2014/main" id="{F7FC7898-4EDB-455B-9B88-1279871F5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E2B1C-4138-408B-8508-975E0726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26" y="2146300"/>
            <a:ext cx="3840495" cy="3183082"/>
          </a:xfrm>
          <a:prstGeom prst="roundRect">
            <a:avLst/>
          </a:prstGeom>
          <a:solidFill>
            <a:srgbClr val="000000">
              <a:alpha val="65098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C000"/>
                </a:solidFill>
              </a:rPr>
              <a:t>The majority of cybercrimes are related to Digital Footprints.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C000"/>
                </a:solidFill>
              </a:rPr>
              <a:t>What does a cyber criminal look like?</a:t>
            </a:r>
          </a:p>
        </p:txBody>
      </p:sp>
      <p:pic>
        <p:nvPicPr>
          <p:cNvPr id="1028" name="Picture 4" descr="Image result for cambridge analytica building">
            <a:extLst>
              <a:ext uri="{FF2B5EF4-FFF2-40B4-BE49-F238E27FC236}">
                <a16:creationId xmlns:a16="http://schemas.microsoft.com/office/drawing/2014/main" id="{5ADAE3E0-A707-4E03-952B-10F83E4A1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 b="2403"/>
          <a:stretch/>
        </p:blipFill>
        <p:spPr bwMode="auto">
          <a:xfrm>
            <a:off x="4283327" y="1333500"/>
            <a:ext cx="7759059" cy="4419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4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1007</Words>
  <Application>Microsoft Office PowerPoint</Application>
  <PresentationFormat>Widescreen</PresentationFormat>
  <Paragraphs>145</Paragraphs>
  <Slides>35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Tw Cen MT</vt:lpstr>
      <vt:lpstr>Tw Cen MT Condensed</vt:lpstr>
      <vt:lpstr>Wingdings</vt:lpstr>
      <vt:lpstr>Wingdings 3</vt:lpstr>
      <vt:lpstr>Integral</vt:lpstr>
      <vt:lpstr>Starter – Load up 10fast fingers!</vt:lpstr>
      <vt:lpstr>Digital Footprint </vt:lpstr>
      <vt:lpstr>Session goals – Digital Foot Prints</vt:lpstr>
      <vt:lpstr>Kahoot!</vt:lpstr>
      <vt:lpstr>New Document –  Digital footprint</vt:lpstr>
      <vt:lpstr>Task: Add a new slide. </vt:lpstr>
      <vt:lpstr>What do you think is meant by  digital footprint?</vt:lpstr>
      <vt:lpstr>Task: Write your initial ideas into your PowerPoint. </vt:lpstr>
      <vt:lpstr>PowerPoint Presentation</vt:lpstr>
      <vt:lpstr>What do you see?</vt:lpstr>
      <vt:lpstr>When you interact with the puddle you leave footprints. </vt:lpstr>
      <vt:lpstr>Lets define / describe digital footprints.</vt:lpstr>
      <vt:lpstr>Lets experiment! </vt:lpstr>
      <vt:lpstr>Lets experiment! </vt:lpstr>
      <vt:lpstr>Task: Create a new slide</vt:lpstr>
      <vt:lpstr>Writing up the conclusion. </vt:lpstr>
      <vt:lpstr>All about Cookies</vt:lpstr>
      <vt:lpstr>Have you seen this before?</vt:lpstr>
      <vt:lpstr>So, What are cookies?</vt:lpstr>
      <vt:lpstr>What are cookies? </vt:lpstr>
      <vt:lpstr>Social footprints. </vt:lpstr>
      <vt:lpstr>Messages, Images,  Videos.   Who does your data belong to?</vt:lpstr>
      <vt:lpstr>Task – Who owns your data?</vt:lpstr>
      <vt:lpstr>PowerPoint Presentation</vt:lpstr>
      <vt:lpstr>“One in 10 job seekers between the ages of 16 to 34 have been rejected for a job because of something posted on their profiles”   BBC 2014 (research firm on device research) </vt:lpstr>
      <vt:lpstr>So what if we chuck a stone into the puddle?</vt:lpstr>
      <vt:lpstr>What effects can negative messages / post have?</vt:lpstr>
      <vt:lpstr>The internet is an amazing tool. </vt:lpstr>
      <vt:lpstr>5 p’s for a positive digital foot print</vt:lpstr>
      <vt:lpstr>Lets investigate each of the 5p’s </vt:lpstr>
      <vt:lpstr>Profile</vt:lpstr>
      <vt:lpstr>Privacy </vt:lpstr>
      <vt:lpstr>Positive</vt:lpstr>
      <vt:lpstr>protect</vt:lpstr>
      <vt:lpstr>In your own words describe the 5 positive steps to a healthy digital foot print in your powerpoint.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– Load up 10fast fingers!</dc:title>
  <dc:creator>Colin Bryant</dc:creator>
  <cp:lastModifiedBy>Colin Bryant</cp:lastModifiedBy>
  <cp:revision>3</cp:revision>
  <dcterms:created xsi:type="dcterms:W3CDTF">2020-01-07T08:02:08Z</dcterms:created>
  <dcterms:modified xsi:type="dcterms:W3CDTF">2022-04-01T03:59:07Z</dcterms:modified>
</cp:coreProperties>
</file>