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8" r:id="rId2"/>
    <p:sldId id="280" r:id="rId3"/>
    <p:sldId id="281" r:id="rId4"/>
    <p:sldId id="259" r:id="rId5"/>
    <p:sldId id="276" r:id="rId6"/>
    <p:sldId id="260" r:id="rId7"/>
    <p:sldId id="261" r:id="rId8"/>
    <p:sldId id="277" r:id="rId9"/>
    <p:sldId id="262" r:id="rId10"/>
    <p:sldId id="263" r:id="rId11"/>
    <p:sldId id="278" r:id="rId12"/>
    <p:sldId id="264" r:id="rId13"/>
    <p:sldId id="290" r:id="rId14"/>
    <p:sldId id="291" r:id="rId15"/>
    <p:sldId id="265" r:id="rId16"/>
    <p:sldId id="266" r:id="rId17"/>
    <p:sldId id="267" r:id="rId18"/>
    <p:sldId id="268" r:id="rId19"/>
    <p:sldId id="269" r:id="rId20"/>
    <p:sldId id="270" r:id="rId21"/>
    <p:sldId id="271" r:id="rId22"/>
    <p:sldId id="272" r:id="rId23"/>
    <p:sldId id="273" r:id="rId24"/>
    <p:sldId id="282" r:id="rId25"/>
    <p:sldId id="283" r:id="rId26"/>
    <p:sldId id="284" r:id="rId27"/>
    <p:sldId id="285" r:id="rId28"/>
    <p:sldId id="286" r:id="rId29"/>
    <p:sldId id="287" r:id="rId30"/>
    <p:sldId id="288" r:id="rId31"/>
    <p:sldId id="289" r:id="rId32"/>
    <p:sldId id="2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4BC526-B3BE-46A8-8B3F-FEF47FAA6001}" v="7" dt="2022-03-30T06:37:59.3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44"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in Bryant" userId="e5f2174700f39853" providerId="LiveId" clId="{9E4BC526-B3BE-46A8-8B3F-FEF47FAA6001}"/>
    <pc:docChg chg="undo custSel addSld delSld modSld delMainMaster">
      <pc:chgData name="Colin Bryant" userId="e5f2174700f39853" providerId="LiveId" clId="{9E4BC526-B3BE-46A8-8B3F-FEF47FAA6001}" dt="2022-03-30T06:37:59.373" v="819" actId="1440"/>
      <pc:docMkLst>
        <pc:docMk/>
      </pc:docMkLst>
      <pc:sldChg chg="new del">
        <pc:chgData name="Colin Bryant" userId="e5f2174700f39853" providerId="LiveId" clId="{9E4BC526-B3BE-46A8-8B3F-FEF47FAA6001}" dt="2022-03-28T07:06:22.259" v="1" actId="47"/>
        <pc:sldMkLst>
          <pc:docMk/>
          <pc:sldMk cId="1401678843" sldId="256"/>
        </pc:sldMkLst>
      </pc:sldChg>
      <pc:sldChg chg="addSp delSp modSp mod">
        <pc:chgData name="Colin Bryant" userId="e5f2174700f39853" providerId="LiveId" clId="{9E4BC526-B3BE-46A8-8B3F-FEF47FAA6001}" dt="2022-03-28T07:16:48.970" v="327" actId="26606"/>
        <pc:sldMkLst>
          <pc:docMk/>
          <pc:sldMk cId="1567371860" sldId="258"/>
        </pc:sldMkLst>
        <pc:spChg chg="mod">
          <ac:chgData name="Colin Bryant" userId="e5f2174700f39853" providerId="LiveId" clId="{9E4BC526-B3BE-46A8-8B3F-FEF47FAA6001}" dt="2022-03-28T07:16:48.970" v="327" actId="26606"/>
          <ac:spMkLst>
            <pc:docMk/>
            <pc:sldMk cId="1567371860" sldId="258"/>
            <ac:spMk id="2" creationId="{3D0B2044-6EC1-4D7F-B796-C5796B041985}"/>
          </ac:spMkLst>
        </pc:spChg>
        <pc:spChg chg="add del mod">
          <ac:chgData name="Colin Bryant" userId="e5f2174700f39853" providerId="LiveId" clId="{9E4BC526-B3BE-46A8-8B3F-FEF47FAA6001}" dt="2022-03-28T07:16:48.970" v="327" actId="26606"/>
          <ac:spMkLst>
            <pc:docMk/>
            <pc:sldMk cId="1567371860" sldId="258"/>
            <ac:spMk id="4" creationId="{CA801C70-D8AA-41B7-BE48-ACCF8D273B60}"/>
          </ac:spMkLst>
        </pc:spChg>
        <pc:spChg chg="add del">
          <ac:chgData name="Colin Bryant" userId="e5f2174700f39853" providerId="LiveId" clId="{9E4BC526-B3BE-46A8-8B3F-FEF47FAA6001}" dt="2022-03-28T07:16:48.970" v="327" actId="26606"/>
          <ac:spMkLst>
            <pc:docMk/>
            <pc:sldMk cId="1567371860" sldId="258"/>
            <ac:spMk id="35" creationId="{F545E06B-29C0-4F08-9F61-140CD1A7A7F9}"/>
          </ac:spMkLst>
        </pc:spChg>
        <pc:spChg chg="add del">
          <ac:chgData name="Colin Bryant" userId="e5f2174700f39853" providerId="LiveId" clId="{9E4BC526-B3BE-46A8-8B3F-FEF47FAA6001}" dt="2022-03-28T07:16:48.970" v="327" actId="26606"/>
          <ac:spMkLst>
            <pc:docMk/>
            <pc:sldMk cId="1567371860" sldId="258"/>
            <ac:spMk id="37" creationId="{66E54A31-B091-4774-BDD5-9F726783EAB8}"/>
          </ac:spMkLst>
        </pc:spChg>
        <pc:spChg chg="add del">
          <ac:chgData name="Colin Bryant" userId="e5f2174700f39853" providerId="LiveId" clId="{9E4BC526-B3BE-46A8-8B3F-FEF47FAA6001}" dt="2022-03-28T07:16:48.970" v="327" actId="26606"/>
          <ac:spMkLst>
            <pc:docMk/>
            <pc:sldMk cId="1567371860" sldId="258"/>
            <ac:spMk id="41" creationId="{565909D0-D2D2-46A8-8332-49E6173A4B33}"/>
          </ac:spMkLst>
        </pc:spChg>
        <pc:graphicFrameChg chg="del mod">
          <ac:chgData name="Colin Bryant" userId="e5f2174700f39853" providerId="LiveId" clId="{9E4BC526-B3BE-46A8-8B3F-FEF47FAA6001}" dt="2022-03-28T07:15:06.230" v="10" actId="478"/>
          <ac:graphicFrameMkLst>
            <pc:docMk/>
            <pc:sldMk cId="1567371860" sldId="258"/>
            <ac:graphicFrameMk id="5" creationId="{32A6A5B8-D84B-4BB6-A435-CCB1C9B02EBB}"/>
          </ac:graphicFrameMkLst>
        </pc:graphicFrameChg>
        <pc:graphicFrameChg chg="add del">
          <ac:chgData name="Colin Bryant" userId="e5f2174700f39853" providerId="LiveId" clId="{9E4BC526-B3BE-46A8-8B3F-FEF47FAA6001}" dt="2022-03-28T07:16:48.944" v="326" actId="26606"/>
          <ac:graphicFrameMkLst>
            <pc:docMk/>
            <pc:sldMk cId="1567371860" sldId="258"/>
            <ac:graphicFrameMk id="47" creationId="{654CDEFE-6228-DAB9-8670-8C1BC535BD07}"/>
          </ac:graphicFrameMkLst>
        </pc:graphicFrameChg>
        <pc:graphicFrameChg chg="add">
          <ac:chgData name="Colin Bryant" userId="e5f2174700f39853" providerId="LiveId" clId="{9E4BC526-B3BE-46A8-8B3F-FEF47FAA6001}" dt="2022-03-28T07:16:48.970" v="327" actId="26606"/>
          <ac:graphicFrameMkLst>
            <pc:docMk/>
            <pc:sldMk cId="1567371860" sldId="258"/>
            <ac:graphicFrameMk id="49" creationId="{64633624-9131-90AC-9581-8C6393E80243}"/>
          </ac:graphicFrameMkLst>
        </pc:graphicFrameChg>
        <pc:picChg chg="add del">
          <ac:chgData name="Colin Bryant" userId="e5f2174700f39853" providerId="LiveId" clId="{9E4BC526-B3BE-46A8-8B3F-FEF47FAA6001}" dt="2022-03-28T07:16:48.970" v="327" actId="26606"/>
          <ac:picMkLst>
            <pc:docMk/>
            <pc:sldMk cId="1567371860" sldId="258"/>
            <ac:picMk id="45" creationId="{AFEA4BCF-1CF9-4959-A2D8-A97926D25B81}"/>
          </ac:picMkLst>
        </pc:picChg>
        <pc:cxnChg chg="add del">
          <ac:chgData name="Colin Bryant" userId="e5f2174700f39853" providerId="LiveId" clId="{9E4BC526-B3BE-46A8-8B3F-FEF47FAA6001}" dt="2022-03-28T07:16:48.970" v="327" actId="26606"/>
          <ac:cxnSpMkLst>
            <pc:docMk/>
            <pc:sldMk cId="1567371860" sldId="258"/>
            <ac:cxnSpMk id="39" creationId="{424E0E46-9D8A-46BA-8EF9-FC43A7EE7AE7}"/>
          </ac:cxnSpMkLst>
        </pc:cxnChg>
        <pc:cxnChg chg="add del">
          <ac:chgData name="Colin Bryant" userId="e5f2174700f39853" providerId="LiveId" clId="{9E4BC526-B3BE-46A8-8B3F-FEF47FAA6001}" dt="2022-03-28T07:16:48.970" v="327" actId="26606"/>
          <ac:cxnSpMkLst>
            <pc:docMk/>
            <pc:sldMk cId="1567371860" sldId="258"/>
            <ac:cxnSpMk id="43" creationId="{F3D2EAFB-E46A-4A8C-9E83-AF5286317C15}"/>
          </ac:cxnSpMkLst>
        </pc:cxnChg>
      </pc:sldChg>
      <pc:sldChg chg="modSp mod">
        <pc:chgData name="Colin Bryant" userId="e5f2174700f39853" providerId="LiveId" clId="{9E4BC526-B3BE-46A8-8B3F-FEF47FAA6001}" dt="2022-03-30T05:00:53.237" v="364" actId="20577"/>
        <pc:sldMkLst>
          <pc:docMk/>
          <pc:sldMk cId="1148707509" sldId="260"/>
        </pc:sldMkLst>
        <pc:spChg chg="mod">
          <ac:chgData name="Colin Bryant" userId="e5f2174700f39853" providerId="LiveId" clId="{9E4BC526-B3BE-46A8-8B3F-FEF47FAA6001}" dt="2022-03-30T05:00:53.237" v="364" actId="20577"/>
          <ac:spMkLst>
            <pc:docMk/>
            <pc:sldMk cId="1148707509" sldId="260"/>
            <ac:spMk id="2" creationId="{1B8AEBEA-0CEE-4DD1-8056-60DF3632CA2E}"/>
          </ac:spMkLst>
        </pc:spChg>
      </pc:sldChg>
      <pc:sldChg chg="modSp mod">
        <pc:chgData name="Colin Bryant" userId="e5f2174700f39853" providerId="LiveId" clId="{9E4BC526-B3BE-46A8-8B3F-FEF47FAA6001}" dt="2022-03-30T05:27:00.005" v="467" actId="404"/>
        <pc:sldMkLst>
          <pc:docMk/>
          <pc:sldMk cId="771096629" sldId="261"/>
        </pc:sldMkLst>
        <pc:spChg chg="mod">
          <ac:chgData name="Colin Bryant" userId="e5f2174700f39853" providerId="LiveId" clId="{9E4BC526-B3BE-46A8-8B3F-FEF47FAA6001}" dt="2022-03-30T05:27:00.005" v="467" actId="404"/>
          <ac:spMkLst>
            <pc:docMk/>
            <pc:sldMk cId="771096629" sldId="261"/>
            <ac:spMk id="7" creationId="{21722B0E-D923-4DE7-B83E-6048A758F8FA}"/>
          </ac:spMkLst>
        </pc:spChg>
      </pc:sldChg>
      <pc:sldChg chg="modSp mod">
        <pc:chgData name="Colin Bryant" userId="e5f2174700f39853" providerId="LiveId" clId="{9E4BC526-B3BE-46A8-8B3F-FEF47FAA6001}" dt="2022-03-30T05:23:12.340" v="368" actId="13926"/>
        <pc:sldMkLst>
          <pc:docMk/>
          <pc:sldMk cId="3801275321" sldId="262"/>
        </pc:sldMkLst>
        <pc:spChg chg="mod">
          <ac:chgData name="Colin Bryant" userId="e5f2174700f39853" providerId="LiveId" clId="{9E4BC526-B3BE-46A8-8B3F-FEF47FAA6001}" dt="2022-03-30T05:23:12.340" v="368" actId="13926"/>
          <ac:spMkLst>
            <pc:docMk/>
            <pc:sldMk cId="3801275321" sldId="262"/>
            <ac:spMk id="5" creationId="{AE49018C-E2FB-4537-9E2A-C45D8DF820FE}"/>
          </ac:spMkLst>
        </pc:spChg>
      </pc:sldChg>
      <pc:sldChg chg="addSp delSp modSp mod">
        <pc:chgData name="Colin Bryant" userId="e5f2174700f39853" providerId="LiveId" clId="{9E4BC526-B3BE-46A8-8B3F-FEF47FAA6001}" dt="2022-03-30T06:15:39.030" v="548" actId="1076"/>
        <pc:sldMkLst>
          <pc:docMk/>
          <pc:sldMk cId="1236589880" sldId="264"/>
        </pc:sldMkLst>
        <pc:spChg chg="mod">
          <ac:chgData name="Colin Bryant" userId="e5f2174700f39853" providerId="LiveId" clId="{9E4BC526-B3BE-46A8-8B3F-FEF47FAA6001}" dt="2022-03-30T05:34:30.778" v="503" actId="14100"/>
          <ac:spMkLst>
            <pc:docMk/>
            <pc:sldMk cId="1236589880" sldId="264"/>
            <ac:spMk id="2" creationId="{F2DF1372-3F63-4885-953E-EDFB1111AC2E}"/>
          </ac:spMkLst>
        </pc:spChg>
        <pc:spChg chg="add del mod">
          <ac:chgData name="Colin Bryant" userId="e5f2174700f39853" providerId="LiveId" clId="{9E4BC526-B3BE-46A8-8B3F-FEF47FAA6001}" dt="2022-03-30T06:15:33.153" v="546" actId="22"/>
          <ac:spMkLst>
            <pc:docMk/>
            <pc:sldMk cId="1236589880" sldId="264"/>
            <ac:spMk id="6" creationId="{BBBC9720-3ED4-4CF6-B59B-58D2E951FDB7}"/>
          </ac:spMkLst>
        </pc:spChg>
        <pc:graphicFrameChg chg="add mod modGraphic">
          <ac:chgData name="Colin Bryant" userId="e5f2174700f39853" providerId="LiveId" clId="{9E4BC526-B3BE-46A8-8B3F-FEF47FAA6001}" dt="2022-03-30T05:36:02.762" v="544" actId="20577"/>
          <ac:graphicFrameMkLst>
            <pc:docMk/>
            <pc:sldMk cId="1236589880" sldId="264"/>
            <ac:graphicFrameMk id="3" creationId="{7EFE410B-F6EE-4219-9BA1-E8D5E207A8B9}"/>
          </ac:graphicFrameMkLst>
        </pc:graphicFrameChg>
        <pc:picChg chg="del">
          <ac:chgData name="Colin Bryant" userId="e5f2174700f39853" providerId="LiveId" clId="{9E4BC526-B3BE-46A8-8B3F-FEF47FAA6001}" dt="2022-03-30T06:15:15.598" v="545" actId="478"/>
          <ac:picMkLst>
            <pc:docMk/>
            <pc:sldMk cId="1236589880" sldId="264"/>
            <ac:picMk id="4" creationId="{AF5B77EA-86B4-4B4C-8A88-E1C8367761BE}"/>
          </ac:picMkLst>
        </pc:picChg>
        <pc:picChg chg="add mod ord">
          <ac:chgData name="Colin Bryant" userId="e5f2174700f39853" providerId="LiveId" clId="{9E4BC526-B3BE-46A8-8B3F-FEF47FAA6001}" dt="2022-03-30T06:15:39.030" v="548" actId="1076"/>
          <ac:picMkLst>
            <pc:docMk/>
            <pc:sldMk cId="1236589880" sldId="264"/>
            <ac:picMk id="8" creationId="{E00CFBD7-8C24-4278-B2F4-0E16D3B0E4F9}"/>
          </ac:picMkLst>
        </pc:picChg>
      </pc:sldChg>
      <pc:sldChg chg="modSp mod">
        <pc:chgData name="Colin Bryant" userId="e5f2174700f39853" providerId="LiveId" clId="{9E4BC526-B3BE-46A8-8B3F-FEF47FAA6001}" dt="2022-03-28T07:12:39.074" v="4" actId="403"/>
        <pc:sldMkLst>
          <pc:docMk/>
          <pc:sldMk cId="2020883214" sldId="270"/>
        </pc:sldMkLst>
        <pc:spChg chg="mod">
          <ac:chgData name="Colin Bryant" userId="e5f2174700f39853" providerId="LiveId" clId="{9E4BC526-B3BE-46A8-8B3F-FEF47FAA6001}" dt="2022-03-28T07:12:39.074" v="4" actId="403"/>
          <ac:spMkLst>
            <pc:docMk/>
            <pc:sldMk cId="2020883214" sldId="270"/>
            <ac:spMk id="3" creationId="{5475FFA8-AB80-40CF-9E41-7CAB5ED117C5}"/>
          </ac:spMkLst>
        </pc:spChg>
      </pc:sldChg>
      <pc:sldChg chg="modSp mod">
        <pc:chgData name="Colin Bryant" userId="e5f2174700f39853" providerId="LiveId" clId="{9E4BC526-B3BE-46A8-8B3F-FEF47FAA6001}" dt="2022-03-28T07:12:46.840" v="7" actId="403"/>
        <pc:sldMkLst>
          <pc:docMk/>
          <pc:sldMk cId="982969156" sldId="272"/>
        </pc:sldMkLst>
        <pc:spChg chg="mod">
          <ac:chgData name="Colin Bryant" userId="e5f2174700f39853" providerId="LiveId" clId="{9E4BC526-B3BE-46A8-8B3F-FEF47FAA6001}" dt="2022-03-28T07:12:46.840" v="7" actId="403"/>
          <ac:spMkLst>
            <pc:docMk/>
            <pc:sldMk cId="982969156" sldId="272"/>
            <ac:spMk id="3" creationId="{4F9E2AB2-F96E-43B7-9689-2D9B4EDCF2A9}"/>
          </ac:spMkLst>
        </pc:spChg>
      </pc:sldChg>
      <pc:sldChg chg="delSp">
        <pc:chgData name="Colin Bryant" userId="e5f2174700f39853" providerId="LiveId" clId="{9E4BC526-B3BE-46A8-8B3F-FEF47FAA6001}" dt="2022-03-28T07:14:37.169" v="8"/>
        <pc:sldMkLst>
          <pc:docMk/>
          <pc:sldMk cId="278163997" sldId="273"/>
        </pc:sldMkLst>
        <pc:picChg chg="del">
          <ac:chgData name="Colin Bryant" userId="e5f2174700f39853" providerId="LiveId" clId="{9E4BC526-B3BE-46A8-8B3F-FEF47FAA6001}" dt="2022-03-28T07:14:37.169" v="8"/>
          <ac:picMkLst>
            <pc:docMk/>
            <pc:sldMk cId="278163997" sldId="273"/>
            <ac:picMk id="4" creationId="{A168579E-B2AC-4B21-9AAC-0DF0136BC89E}"/>
          </ac:picMkLst>
        </pc:picChg>
      </pc:sldChg>
      <pc:sldChg chg="modSp mod">
        <pc:chgData name="Colin Bryant" userId="e5f2174700f39853" providerId="LiveId" clId="{9E4BC526-B3BE-46A8-8B3F-FEF47FAA6001}" dt="2022-03-30T05:28:07.403" v="498" actId="20577"/>
        <pc:sldMkLst>
          <pc:docMk/>
          <pc:sldMk cId="2179570600" sldId="278"/>
        </pc:sldMkLst>
        <pc:spChg chg="mod">
          <ac:chgData name="Colin Bryant" userId="e5f2174700f39853" providerId="LiveId" clId="{9E4BC526-B3BE-46A8-8B3F-FEF47FAA6001}" dt="2022-03-30T05:28:07.403" v="498" actId="20577"/>
          <ac:spMkLst>
            <pc:docMk/>
            <pc:sldMk cId="2179570600" sldId="278"/>
            <ac:spMk id="4" creationId="{87628F02-79C6-4744-821C-1482B7B488AF}"/>
          </ac:spMkLst>
        </pc:spChg>
      </pc:sldChg>
      <pc:sldChg chg="del">
        <pc:chgData name="Colin Bryant" userId="e5f2174700f39853" providerId="LiveId" clId="{9E4BC526-B3BE-46A8-8B3F-FEF47FAA6001}" dt="2022-03-30T06:16:35.898" v="549" actId="2696"/>
        <pc:sldMkLst>
          <pc:docMk/>
          <pc:sldMk cId="1037762872" sldId="279"/>
        </pc:sldMkLst>
      </pc:sldChg>
      <pc:sldChg chg="modSp mod">
        <pc:chgData name="Colin Bryant" userId="e5f2174700f39853" providerId="LiveId" clId="{9E4BC526-B3BE-46A8-8B3F-FEF47FAA6001}" dt="2022-03-30T06:20:15.948" v="623" actId="20577"/>
        <pc:sldMkLst>
          <pc:docMk/>
          <pc:sldMk cId="1370787906" sldId="284"/>
        </pc:sldMkLst>
        <pc:spChg chg="mod">
          <ac:chgData name="Colin Bryant" userId="e5f2174700f39853" providerId="LiveId" clId="{9E4BC526-B3BE-46A8-8B3F-FEF47FAA6001}" dt="2022-03-30T06:20:15.948" v="623" actId="20577"/>
          <ac:spMkLst>
            <pc:docMk/>
            <pc:sldMk cId="1370787906" sldId="284"/>
            <ac:spMk id="6" creationId="{D58C56F3-3245-48EA-AA5F-BD4E1061D80A}"/>
          </ac:spMkLst>
        </pc:spChg>
      </pc:sldChg>
      <pc:sldChg chg="addSp modSp add mod">
        <pc:chgData name="Colin Bryant" userId="e5f2174700f39853" providerId="LiveId" clId="{9E4BC526-B3BE-46A8-8B3F-FEF47FAA6001}" dt="2022-03-30T06:17:40.379" v="572" actId="20577"/>
        <pc:sldMkLst>
          <pc:docMk/>
          <pc:sldMk cId="2215584652" sldId="290"/>
        </pc:sldMkLst>
        <pc:graphicFrameChg chg="modGraphic">
          <ac:chgData name="Colin Bryant" userId="e5f2174700f39853" providerId="LiveId" clId="{9E4BC526-B3BE-46A8-8B3F-FEF47FAA6001}" dt="2022-03-30T06:17:40.379" v="572" actId="20577"/>
          <ac:graphicFrameMkLst>
            <pc:docMk/>
            <pc:sldMk cId="2215584652" sldId="290"/>
            <ac:graphicFrameMk id="3" creationId="{7EFE410B-F6EE-4219-9BA1-E8D5E207A8B9}"/>
          </ac:graphicFrameMkLst>
        </pc:graphicFrameChg>
        <pc:cxnChg chg="add mod">
          <ac:chgData name="Colin Bryant" userId="e5f2174700f39853" providerId="LiveId" clId="{9E4BC526-B3BE-46A8-8B3F-FEF47FAA6001}" dt="2022-03-30T06:17:08.187" v="555" actId="13822"/>
          <ac:cxnSpMkLst>
            <pc:docMk/>
            <pc:sldMk cId="2215584652" sldId="290"/>
            <ac:cxnSpMk id="5" creationId="{03388DAD-9CE6-4922-A76C-B6CCB8E83168}"/>
          </ac:cxnSpMkLst>
        </pc:cxnChg>
        <pc:cxnChg chg="add mod">
          <ac:chgData name="Colin Bryant" userId="e5f2174700f39853" providerId="LiveId" clId="{9E4BC526-B3BE-46A8-8B3F-FEF47FAA6001}" dt="2022-03-30T06:17:22.883" v="560" actId="1582"/>
          <ac:cxnSpMkLst>
            <pc:docMk/>
            <pc:sldMk cId="2215584652" sldId="290"/>
            <ac:cxnSpMk id="7" creationId="{70A64504-77E8-418E-ABF2-6453E781E180}"/>
          </ac:cxnSpMkLst>
        </pc:cxnChg>
      </pc:sldChg>
      <pc:sldChg chg="addSp delSp modSp new mod setBg setClrOvrMap">
        <pc:chgData name="Colin Bryant" userId="e5f2174700f39853" providerId="LiveId" clId="{9E4BC526-B3BE-46A8-8B3F-FEF47FAA6001}" dt="2022-03-30T06:34:51.344" v="750" actId="26606"/>
        <pc:sldMkLst>
          <pc:docMk/>
          <pc:sldMk cId="3649167553" sldId="291"/>
        </pc:sldMkLst>
        <pc:spChg chg="mod">
          <ac:chgData name="Colin Bryant" userId="e5f2174700f39853" providerId="LiveId" clId="{9E4BC526-B3BE-46A8-8B3F-FEF47FAA6001}" dt="2022-03-30T06:34:51.344" v="750" actId="26606"/>
          <ac:spMkLst>
            <pc:docMk/>
            <pc:sldMk cId="3649167553" sldId="291"/>
            <ac:spMk id="2" creationId="{38C55065-B2DD-4AAC-8A64-CB48AF6AF321}"/>
          </ac:spMkLst>
        </pc:spChg>
        <pc:spChg chg="add del mod">
          <ac:chgData name="Colin Bryant" userId="e5f2174700f39853" providerId="LiveId" clId="{9E4BC526-B3BE-46A8-8B3F-FEF47FAA6001}" dt="2022-03-30T06:34:51.344" v="750" actId="26606"/>
          <ac:spMkLst>
            <pc:docMk/>
            <pc:sldMk cId="3649167553" sldId="291"/>
            <ac:spMk id="3" creationId="{753D0EF9-263D-401F-AD45-A58FFC9AF092}"/>
          </ac:spMkLst>
        </pc:spChg>
        <pc:spChg chg="add del">
          <ac:chgData name="Colin Bryant" userId="e5f2174700f39853" providerId="LiveId" clId="{9E4BC526-B3BE-46A8-8B3F-FEF47FAA6001}" dt="2022-03-30T06:34:44.628" v="747" actId="26606"/>
          <ac:spMkLst>
            <pc:docMk/>
            <pc:sldMk cId="3649167553" sldId="291"/>
            <ac:spMk id="9" creationId="{EF2B985F-E839-44D5-9DD8-BC9DEE343862}"/>
          </ac:spMkLst>
        </pc:spChg>
        <pc:spChg chg="add del">
          <ac:chgData name="Colin Bryant" userId="e5f2174700f39853" providerId="LiveId" clId="{9E4BC526-B3BE-46A8-8B3F-FEF47FAA6001}" dt="2022-03-30T06:34:44.628" v="747" actId="26606"/>
          <ac:spMkLst>
            <pc:docMk/>
            <pc:sldMk cId="3649167553" sldId="291"/>
            <ac:spMk id="13" creationId="{B965CCFE-3123-4C5E-BA80-B081F41E6662}"/>
          </ac:spMkLst>
        </pc:spChg>
        <pc:spChg chg="add del">
          <ac:chgData name="Colin Bryant" userId="e5f2174700f39853" providerId="LiveId" clId="{9E4BC526-B3BE-46A8-8B3F-FEF47FAA6001}" dt="2022-03-30T06:34:51.301" v="749" actId="26606"/>
          <ac:spMkLst>
            <pc:docMk/>
            <pc:sldMk cId="3649167553" sldId="291"/>
            <ac:spMk id="15" creationId="{600EF80B-0391-4082-9AF5-F15B091B4CE9}"/>
          </ac:spMkLst>
        </pc:spChg>
        <pc:spChg chg="add del">
          <ac:chgData name="Colin Bryant" userId="e5f2174700f39853" providerId="LiveId" clId="{9E4BC526-B3BE-46A8-8B3F-FEF47FAA6001}" dt="2022-03-30T06:34:51.301" v="749" actId="26606"/>
          <ac:spMkLst>
            <pc:docMk/>
            <pc:sldMk cId="3649167553" sldId="291"/>
            <ac:spMk id="16" creationId="{C6870151-9189-4C3A-8379-EF3D95827A0A}"/>
          </ac:spMkLst>
        </pc:spChg>
        <pc:spChg chg="add del">
          <ac:chgData name="Colin Bryant" userId="e5f2174700f39853" providerId="LiveId" clId="{9E4BC526-B3BE-46A8-8B3F-FEF47FAA6001}" dt="2022-03-30T06:34:51.301" v="749" actId="26606"/>
          <ac:spMkLst>
            <pc:docMk/>
            <pc:sldMk cId="3649167553" sldId="291"/>
            <ac:spMk id="19" creationId="{3FBF03E8-C602-4192-9C52-F84B29FDCC88}"/>
          </ac:spMkLst>
        </pc:spChg>
        <pc:spChg chg="add del">
          <ac:chgData name="Colin Bryant" userId="e5f2174700f39853" providerId="LiveId" clId="{9E4BC526-B3BE-46A8-8B3F-FEF47FAA6001}" dt="2022-03-30T06:34:51.301" v="749" actId="26606"/>
          <ac:spMkLst>
            <pc:docMk/>
            <pc:sldMk cId="3649167553" sldId="291"/>
            <ac:spMk id="20" creationId="{123EA69C-102A-4DD0-9547-05DCD271D159}"/>
          </ac:spMkLst>
        </pc:spChg>
        <pc:spChg chg="add del">
          <ac:chgData name="Colin Bryant" userId="e5f2174700f39853" providerId="LiveId" clId="{9E4BC526-B3BE-46A8-8B3F-FEF47FAA6001}" dt="2022-03-30T06:34:51.301" v="749" actId="26606"/>
          <ac:spMkLst>
            <pc:docMk/>
            <pc:sldMk cId="3649167553" sldId="291"/>
            <ac:spMk id="21" creationId="{6A862265-5CA3-4C40-8582-7534C3B03C2A}"/>
          </ac:spMkLst>
        </pc:spChg>
        <pc:spChg chg="add del">
          <ac:chgData name="Colin Bryant" userId="e5f2174700f39853" providerId="LiveId" clId="{9E4BC526-B3BE-46A8-8B3F-FEF47FAA6001}" dt="2022-03-30T06:34:51.301" v="749" actId="26606"/>
          <ac:spMkLst>
            <pc:docMk/>
            <pc:sldMk cId="3649167553" sldId="291"/>
            <ac:spMk id="22" creationId="{753D0EF9-263D-401F-AD45-A58FFC9AF092}"/>
          </ac:spMkLst>
        </pc:spChg>
        <pc:spChg chg="add">
          <ac:chgData name="Colin Bryant" userId="e5f2174700f39853" providerId="LiveId" clId="{9E4BC526-B3BE-46A8-8B3F-FEF47FAA6001}" dt="2022-03-30T06:34:51.344" v="750" actId="26606"/>
          <ac:spMkLst>
            <pc:docMk/>
            <pc:sldMk cId="3649167553" sldId="291"/>
            <ac:spMk id="24" creationId="{EF2B985F-E839-44D5-9DD8-BC9DEE343862}"/>
          </ac:spMkLst>
        </pc:spChg>
        <pc:spChg chg="add">
          <ac:chgData name="Colin Bryant" userId="e5f2174700f39853" providerId="LiveId" clId="{9E4BC526-B3BE-46A8-8B3F-FEF47FAA6001}" dt="2022-03-30T06:34:51.344" v="750" actId="26606"/>
          <ac:spMkLst>
            <pc:docMk/>
            <pc:sldMk cId="3649167553" sldId="291"/>
            <ac:spMk id="26" creationId="{B965CCFE-3123-4C5E-BA80-B081F41E6662}"/>
          </ac:spMkLst>
        </pc:spChg>
        <pc:graphicFrameChg chg="add del">
          <ac:chgData name="Colin Bryant" userId="e5f2174700f39853" providerId="LiveId" clId="{9E4BC526-B3BE-46A8-8B3F-FEF47FAA6001}" dt="2022-03-30T06:34:44.628" v="747" actId="26606"/>
          <ac:graphicFrameMkLst>
            <pc:docMk/>
            <pc:sldMk cId="3649167553" sldId="291"/>
            <ac:graphicFrameMk id="5" creationId="{628DA64A-81A0-06B3-AABD-63E7E0FA5B60}"/>
          </ac:graphicFrameMkLst>
        </pc:graphicFrameChg>
        <pc:graphicFrameChg chg="add">
          <ac:chgData name="Colin Bryant" userId="e5f2174700f39853" providerId="LiveId" clId="{9E4BC526-B3BE-46A8-8B3F-FEF47FAA6001}" dt="2022-03-30T06:34:51.344" v="750" actId="26606"/>
          <ac:graphicFrameMkLst>
            <pc:docMk/>
            <pc:sldMk cId="3649167553" sldId="291"/>
            <ac:graphicFrameMk id="27" creationId="{628DA64A-81A0-06B3-AABD-63E7E0FA5B60}"/>
          </ac:graphicFrameMkLst>
        </pc:graphicFrameChg>
        <pc:picChg chg="add del">
          <ac:chgData name="Colin Bryant" userId="e5f2174700f39853" providerId="LiveId" clId="{9E4BC526-B3BE-46A8-8B3F-FEF47FAA6001}" dt="2022-03-30T06:34:51.301" v="749" actId="26606"/>
          <ac:picMkLst>
            <pc:docMk/>
            <pc:sldMk cId="3649167553" sldId="291"/>
            <ac:picMk id="17" creationId="{B7438D12-0AE8-484F-B876-9E855987DC56}"/>
          </ac:picMkLst>
        </pc:picChg>
        <pc:picChg chg="add del">
          <ac:chgData name="Colin Bryant" userId="e5f2174700f39853" providerId="LiveId" clId="{9E4BC526-B3BE-46A8-8B3F-FEF47FAA6001}" dt="2022-03-30T06:34:51.301" v="749" actId="26606"/>
          <ac:picMkLst>
            <pc:docMk/>
            <pc:sldMk cId="3649167553" sldId="291"/>
            <ac:picMk id="18" creationId="{2AA66CEC-F496-4206-F75B-2A4FCEEED26F}"/>
          </ac:picMkLst>
        </pc:picChg>
        <pc:cxnChg chg="add del">
          <ac:chgData name="Colin Bryant" userId="e5f2174700f39853" providerId="LiveId" clId="{9E4BC526-B3BE-46A8-8B3F-FEF47FAA6001}" dt="2022-03-30T06:34:44.628" v="747" actId="26606"/>
          <ac:cxnSpMkLst>
            <pc:docMk/>
            <pc:sldMk cId="3649167553" sldId="291"/>
            <ac:cxnSpMk id="11" creationId="{52D73AC3-7DF7-43FB-9D67-3CE387E94067}"/>
          </ac:cxnSpMkLst>
        </pc:cxnChg>
        <pc:cxnChg chg="add">
          <ac:chgData name="Colin Bryant" userId="e5f2174700f39853" providerId="LiveId" clId="{9E4BC526-B3BE-46A8-8B3F-FEF47FAA6001}" dt="2022-03-30T06:34:51.344" v="750" actId="26606"/>
          <ac:cxnSpMkLst>
            <pc:docMk/>
            <pc:sldMk cId="3649167553" sldId="291"/>
            <ac:cxnSpMk id="25" creationId="{52D73AC3-7DF7-43FB-9D67-3CE387E94067}"/>
          </ac:cxnSpMkLst>
        </pc:cxnChg>
      </pc:sldChg>
      <pc:sldChg chg="addSp modSp new mod setBg">
        <pc:chgData name="Colin Bryant" userId="e5f2174700f39853" providerId="LiveId" clId="{9E4BC526-B3BE-46A8-8B3F-FEF47FAA6001}" dt="2022-03-30T06:37:59.373" v="819" actId="1440"/>
        <pc:sldMkLst>
          <pc:docMk/>
          <pc:sldMk cId="191591018" sldId="292"/>
        </pc:sldMkLst>
        <pc:spChg chg="mod">
          <ac:chgData name="Colin Bryant" userId="e5f2174700f39853" providerId="LiveId" clId="{9E4BC526-B3BE-46A8-8B3F-FEF47FAA6001}" dt="2022-03-30T06:37:55.516" v="818" actId="26606"/>
          <ac:spMkLst>
            <pc:docMk/>
            <pc:sldMk cId="191591018" sldId="292"/>
            <ac:spMk id="2" creationId="{0726BA21-B439-42A1-91D3-E7C9882F10C4}"/>
          </ac:spMkLst>
        </pc:spChg>
        <pc:spChg chg="mod">
          <ac:chgData name="Colin Bryant" userId="e5f2174700f39853" providerId="LiveId" clId="{9E4BC526-B3BE-46A8-8B3F-FEF47FAA6001}" dt="2022-03-30T06:37:55.516" v="818" actId="26606"/>
          <ac:spMkLst>
            <pc:docMk/>
            <pc:sldMk cId="191591018" sldId="292"/>
            <ac:spMk id="3" creationId="{215271E3-E107-48CB-A993-B91EC6D985EB}"/>
          </ac:spMkLst>
        </pc:spChg>
        <pc:spChg chg="add">
          <ac:chgData name="Colin Bryant" userId="e5f2174700f39853" providerId="LiveId" clId="{9E4BC526-B3BE-46A8-8B3F-FEF47FAA6001}" dt="2022-03-30T06:37:55.516" v="818" actId="26606"/>
          <ac:spMkLst>
            <pc:docMk/>
            <pc:sldMk cId="191591018" sldId="292"/>
            <ac:spMk id="73" creationId="{50B488F5-9CE4-4346-B22F-600286ED4D8F}"/>
          </ac:spMkLst>
        </pc:spChg>
        <pc:spChg chg="add">
          <ac:chgData name="Colin Bryant" userId="e5f2174700f39853" providerId="LiveId" clId="{9E4BC526-B3BE-46A8-8B3F-FEF47FAA6001}" dt="2022-03-30T06:37:55.516" v="818" actId="26606"/>
          <ac:spMkLst>
            <pc:docMk/>
            <pc:sldMk cId="191591018" sldId="292"/>
            <ac:spMk id="79" creationId="{C6B75F5B-2AF8-453A-8B98-2B6B206FACBA}"/>
          </ac:spMkLst>
        </pc:spChg>
        <pc:spChg chg="add">
          <ac:chgData name="Colin Bryant" userId="e5f2174700f39853" providerId="LiveId" clId="{9E4BC526-B3BE-46A8-8B3F-FEF47FAA6001}" dt="2022-03-30T06:37:55.516" v="818" actId="26606"/>
          <ac:spMkLst>
            <pc:docMk/>
            <pc:sldMk cId="191591018" sldId="292"/>
            <ac:spMk id="81" creationId="{70039E87-FAC9-466E-8DCF-B75E2C991B50}"/>
          </ac:spMkLst>
        </pc:spChg>
        <pc:picChg chg="add">
          <ac:chgData name="Colin Bryant" userId="e5f2174700f39853" providerId="LiveId" clId="{9E4BC526-B3BE-46A8-8B3F-FEF47FAA6001}" dt="2022-03-30T06:37:55.516" v="818" actId="26606"/>
          <ac:picMkLst>
            <pc:docMk/>
            <pc:sldMk cId="191591018" sldId="292"/>
            <ac:picMk id="71" creationId="{CB1DE69F-569C-4A49-8E50-4093C135AECF}"/>
          </ac:picMkLst>
        </pc:picChg>
        <pc:picChg chg="add">
          <ac:chgData name="Colin Bryant" userId="e5f2174700f39853" providerId="LiveId" clId="{9E4BC526-B3BE-46A8-8B3F-FEF47FAA6001}" dt="2022-03-30T06:37:55.516" v="818" actId="26606"/>
          <ac:picMkLst>
            <pc:docMk/>
            <pc:sldMk cId="191591018" sldId="292"/>
            <ac:picMk id="77" creationId="{16176A8D-754E-4699-9AAC-A833466A201A}"/>
          </ac:picMkLst>
        </pc:picChg>
        <pc:picChg chg="add">
          <ac:chgData name="Colin Bryant" userId="e5f2174700f39853" providerId="LiveId" clId="{9E4BC526-B3BE-46A8-8B3F-FEF47FAA6001}" dt="2022-03-30T06:37:55.516" v="818" actId="26606"/>
          <ac:picMkLst>
            <pc:docMk/>
            <pc:sldMk cId="191591018" sldId="292"/>
            <ac:picMk id="83" creationId="{D5CEB4E1-73AB-43FA-A3AF-86F2FE318D52}"/>
          </ac:picMkLst>
        </pc:picChg>
        <pc:picChg chg="add">
          <ac:chgData name="Colin Bryant" userId="e5f2174700f39853" providerId="LiveId" clId="{9E4BC526-B3BE-46A8-8B3F-FEF47FAA6001}" dt="2022-03-30T06:37:55.516" v="818" actId="26606"/>
          <ac:picMkLst>
            <pc:docMk/>
            <pc:sldMk cId="191591018" sldId="292"/>
            <ac:picMk id="85" creationId="{10FFC047-6928-40E8-86D8-A5F6F18F570E}"/>
          </ac:picMkLst>
        </pc:picChg>
        <pc:picChg chg="add mod">
          <ac:chgData name="Colin Bryant" userId="e5f2174700f39853" providerId="LiveId" clId="{9E4BC526-B3BE-46A8-8B3F-FEF47FAA6001}" dt="2022-03-30T06:37:59.373" v="819" actId="1440"/>
          <ac:picMkLst>
            <pc:docMk/>
            <pc:sldMk cId="191591018" sldId="292"/>
            <ac:picMk id="1026" creationId="{DBDEADA9-34D4-4CF7-B6C3-448F9CB74A16}"/>
          </ac:picMkLst>
        </pc:picChg>
        <pc:cxnChg chg="add">
          <ac:chgData name="Colin Bryant" userId="e5f2174700f39853" providerId="LiveId" clId="{9E4BC526-B3BE-46A8-8B3F-FEF47FAA6001}" dt="2022-03-30T06:37:55.516" v="818" actId="26606"/>
          <ac:cxnSpMkLst>
            <pc:docMk/>
            <pc:sldMk cId="191591018" sldId="292"/>
            <ac:cxnSpMk id="75" creationId="{5F76596F-57DF-4A0C-96D9-046DC3B30E9F}"/>
          </ac:cxnSpMkLst>
        </pc:cxnChg>
        <pc:cxnChg chg="add">
          <ac:chgData name="Colin Bryant" userId="e5f2174700f39853" providerId="LiveId" clId="{9E4BC526-B3BE-46A8-8B3F-FEF47FAA6001}" dt="2022-03-30T06:37:55.516" v="818" actId="26606"/>
          <ac:cxnSpMkLst>
            <pc:docMk/>
            <pc:sldMk cId="191591018" sldId="292"/>
            <ac:cxnSpMk id="87" creationId="{9AD5A711-0D6A-46C8-823C-E1684AA82290}"/>
          </ac:cxnSpMkLst>
        </pc:cxnChg>
      </pc:sldChg>
      <pc:sldMasterChg chg="del delSldLayout">
        <pc:chgData name="Colin Bryant" userId="e5f2174700f39853" providerId="LiveId" clId="{9E4BC526-B3BE-46A8-8B3F-FEF47FAA6001}" dt="2022-03-28T07:06:22.259" v="1" actId="47"/>
        <pc:sldMasterMkLst>
          <pc:docMk/>
          <pc:sldMasterMk cId="2969936691" sldId="2147483648"/>
        </pc:sldMasterMkLst>
        <pc:sldLayoutChg chg="del">
          <pc:chgData name="Colin Bryant" userId="e5f2174700f39853" providerId="LiveId" clId="{9E4BC526-B3BE-46A8-8B3F-FEF47FAA6001}" dt="2022-03-28T07:06:22.259" v="1" actId="47"/>
          <pc:sldLayoutMkLst>
            <pc:docMk/>
            <pc:sldMasterMk cId="2969936691" sldId="2147483648"/>
            <pc:sldLayoutMk cId="4261442802" sldId="2147483649"/>
          </pc:sldLayoutMkLst>
        </pc:sldLayoutChg>
        <pc:sldLayoutChg chg="del">
          <pc:chgData name="Colin Bryant" userId="e5f2174700f39853" providerId="LiveId" clId="{9E4BC526-B3BE-46A8-8B3F-FEF47FAA6001}" dt="2022-03-28T07:06:22.259" v="1" actId="47"/>
          <pc:sldLayoutMkLst>
            <pc:docMk/>
            <pc:sldMasterMk cId="2969936691" sldId="2147483648"/>
            <pc:sldLayoutMk cId="40334260" sldId="2147483650"/>
          </pc:sldLayoutMkLst>
        </pc:sldLayoutChg>
        <pc:sldLayoutChg chg="del">
          <pc:chgData name="Colin Bryant" userId="e5f2174700f39853" providerId="LiveId" clId="{9E4BC526-B3BE-46A8-8B3F-FEF47FAA6001}" dt="2022-03-28T07:06:22.259" v="1" actId="47"/>
          <pc:sldLayoutMkLst>
            <pc:docMk/>
            <pc:sldMasterMk cId="2969936691" sldId="2147483648"/>
            <pc:sldLayoutMk cId="3409016540" sldId="2147483651"/>
          </pc:sldLayoutMkLst>
        </pc:sldLayoutChg>
        <pc:sldLayoutChg chg="del">
          <pc:chgData name="Colin Bryant" userId="e5f2174700f39853" providerId="LiveId" clId="{9E4BC526-B3BE-46A8-8B3F-FEF47FAA6001}" dt="2022-03-28T07:06:22.259" v="1" actId="47"/>
          <pc:sldLayoutMkLst>
            <pc:docMk/>
            <pc:sldMasterMk cId="2969936691" sldId="2147483648"/>
            <pc:sldLayoutMk cId="2401987567" sldId="2147483652"/>
          </pc:sldLayoutMkLst>
        </pc:sldLayoutChg>
        <pc:sldLayoutChg chg="del">
          <pc:chgData name="Colin Bryant" userId="e5f2174700f39853" providerId="LiveId" clId="{9E4BC526-B3BE-46A8-8B3F-FEF47FAA6001}" dt="2022-03-28T07:06:22.259" v="1" actId="47"/>
          <pc:sldLayoutMkLst>
            <pc:docMk/>
            <pc:sldMasterMk cId="2969936691" sldId="2147483648"/>
            <pc:sldLayoutMk cId="3672294098" sldId="2147483653"/>
          </pc:sldLayoutMkLst>
        </pc:sldLayoutChg>
        <pc:sldLayoutChg chg="del">
          <pc:chgData name="Colin Bryant" userId="e5f2174700f39853" providerId="LiveId" clId="{9E4BC526-B3BE-46A8-8B3F-FEF47FAA6001}" dt="2022-03-28T07:06:22.259" v="1" actId="47"/>
          <pc:sldLayoutMkLst>
            <pc:docMk/>
            <pc:sldMasterMk cId="2969936691" sldId="2147483648"/>
            <pc:sldLayoutMk cId="1599971461" sldId="2147483654"/>
          </pc:sldLayoutMkLst>
        </pc:sldLayoutChg>
        <pc:sldLayoutChg chg="del">
          <pc:chgData name="Colin Bryant" userId="e5f2174700f39853" providerId="LiveId" clId="{9E4BC526-B3BE-46A8-8B3F-FEF47FAA6001}" dt="2022-03-28T07:06:22.259" v="1" actId="47"/>
          <pc:sldLayoutMkLst>
            <pc:docMk/>
            <pc:sldMasterMk cId="2969936691" sldId="2147483648"/>
            <pc:sldLayoutMk cId="1657742054" sldId="2147483655"/>
          </pc:sldLayoutMkLst>
        </pc:sldLayoutChg>
        <pc:sldLayoutChg chg="del">
          <pc:chgData name="Colin Bryant" userId="e5f2174700f39853" providerId="LiveId" clId="{9E4BC526-B3BE-46A8-8B3F-FEF47FAA6001}" dt="2022-03-28T07:06:22.259" v="1" actId="47"/>
          <pc:sldLayoutMkLst>
            <pc:docMk/>
            <pc:sldMasterMk cId="2969936691" sldId="2147483648"/>
            <pc:sldLayoutMk cId="2858479893" sldId="2147483656"/>
          </pc:sldLayoutMkLst>
        </pc:sldLayoutChg>
        <pc:sldLayoutChg chg="del">
          <pc:chgData name="Colin Bryant" userId="e5f2174700f39853" providerId="LiveId" clId="{9E4BC526-B3BE-46A8-8B3F-FEF47FAA6001}" dt="2022-03-28T07:06:22.259" v="1" actId="47"/>
          <pc:sldLayoutMkLst>
            <pc:docMk/>
            <pc:sldMasterMk cId="2969936691" sldId="2147483648"/>
            <pc:sldLayoutMk cId="3310482182" sldId="2147483657"/>
          </pc:sldLayoutMkLst>
        </pc:sldLayoutChg>
        <pc:sldLayoutChg chg="del">
          <pc:chgData name="Colin Bryant" userId="e5f2174700f39853" providerId="LiveId" clId="{9E4BC526-B3BE-46A8-8B3F-FEF47FAA6001}" dt="2022-03-28T07:06:22.259" v="1" actId="47"/>
          <pc:sldLayoutMkLst>
            <pc:docMk/>
            <pc:sldMasterMk cId="2969936691" sldId="2147483648"/>
            <pc:sldLayoutMk cId="2421303920" sldId="2147483658"/>
          </pc:sldLayoutMkLst>
        </pc:sldLayoutChg>
        <pc:sldLayoutChg chg="del">
          <pc:chgData name="Colin Bryant" userId="e5f2174700f39853" providerId="LiveId" clId="{9E4BC526-B3BE-46A8-8B3F-FEF47FAA6001}" dt="2022-03-28T07:06:22.259" v="1" actId="47"/>
          <pc:sldLayoutMkLst>
            <pc:docMk/>
            <pc:sldMasterMk cId="2969936691" sldId="2147483648"/>
            <pc:sldLayoutMk cId="2329034489" sldId="2147483659"/>
          </pc:sldLayoutMkLst>
        </pc:sldLayoutChg>
      </pc:sldMaster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A9351C-DE74-4F3F-8A0E-8E97CD8164DF}" type="doc">
      <dgm:prSet loTypeId="urn:microsoft.com/office/officeart/2016/7/layout/BasicLinearProcessNumbered" loCatId="process" qsTypeId="urn:microsoft.com/office/officeart/2005/8/quickstyle/simple4" qsCatId="simple" csTypeId="urn:microsoft.com/office/officeart/2005/8/colors/colorful1" csCatId="colorful"/>
      <dgm:spPr/>
      <dgm:t>
        <a:bodyPr/>
        <a:lstStyle/>
        <a:p>
          <a:endParaRPr lang="en-US"/>
        </a:p>
      </dgm:t>
    </dgm:pt>
    <dgm:pt modelId="{D67D8C42-AE8A-4BED-A43C-73E79905F648}">
      <dgm:prSet/>
      <dgm:spPr/>
      <dgm:t>
        <a:bodyPr/>
        <a:lstStyle/>
        <a:p>
          <a:r>
            <a:rPr lang="en-GB"/>
            <a:t>Turn on your computer</a:t>
          </a:r>
          <a:endParaRPr lang="en-US"/>
        </a:p>
      </dgm:t>
    </dgm:pt>
    <dgm:pt modelId="{543474F4-43CC-4578-8636-3842B95DC5A4}" type="parTrans" cxnId="{D37721C2-4422-4E9A-B1BB-563B1C0BE8CF}">
      <dgm:prSet/>
      <dgm:spPr/>
      <dgm:t>
        <a:bodyPr/>
        <a:lstStyle/>
        <a:p>
          <a:endParaRPr lang="en-US"/>
        </a:p>
      </dgm:t>
    </dgm:pt>
    <dgm:pt modelId="{34F57678-94B5-4B65-9C42-7A3EAA12C867}" type="sibTrans" cxnId="{D37721C2-4422-4E9A-B1BB-563B1C0BE8CF}">
      <dgm:prSet phldrT="1" phldr="0"/>
      <dgm:spPr/>
      <dgm:t>
        <a:bodyPr/>
        <a:lstStyle/>
        <a:p>
          <a:r>
            <a:rPr lang="en-US"/>
            <a:t>1</a:t>
          </a:r>
        </a:p>
      </dgm:t>
    </dgm:pt>
    <dgm:pt modelId="{68145814-280E-470B-88BA-223A4BDF5369}">
      <dgm:prSet/>
      <dgm:spPr/>
      <dgm:t>
        <a:bodyPr/>
        <a:lstStyle/>
        <a:p>
          <a:r>
            <a:rPr lang="en-GB"/>
            <a:t>Log in. </a:t>
          </a:r>
          <a:endParaRPr lang="en-US"/>
        </a:p>
      </dgm:t>
    </dgm:pt>
    <dgm:pt modelId="{40F8366C-7FA3-46BC-BED6-F58DB3C8ECE6}" type="parTrans" cxnId="{B3D53D79-CDE8-45B7-8896-8C79A983561D}">
      <dgm:prSet/>
      <dgm:spPr/>
      <dgm:t>
        <a:bodyPr/>
        <a:lstStyle/>
        <a:p>
          <a:endParaRPr lang="en-US"/>
        </a:p>
      </dgm:t>
    </dgm:pt>
    <dgm:pt modelId="{355C1157-4ED7-4362-8888-12543FF57E38}" type="sibTrans" cxnId="{B3D53D79-CDE8-45B7-8896-8C79A983561D}">
      <dgm:prSet phldrT="2" phldr="0"/>
      <dgm:spPr/>
      <dgm:t>
        <a:bodyPr/>
        <a:lstStyle/>
        <a:p>
          <a:r>
            <a:rPr lang="en-US"/>
            <a:t>2</a:t>
          </a:r>
        </a:p>
      </dgm:t>
    </dgm:pt>
    <dgm:pt modelId="{74658B85-0F7B-4D8A-85E1-FD29D76DE761}">
      <dgm:prSet/>
      <dgm:spPr/>
      <dgm:t>
        <a:bodyPr/>
        <a:lstStyle/>
        <a:p>
          <a:r>
            <a:rPr lang="en-GB"/>
            <a:t>Answer the do now questions below. </a:t>
          </a:r>
          <a:endParaRPr lang="en-US"/>
        </a:p>
      </dgm:t>
    </dgm:pt>
    <dgm:pt modelId="{09972997-1A3A-4CCE-B031-4FDEB3A28996}" type="parTrans" cxnId="{05CD007E-A086-43E2-A852-374120FFA9C6}">
      <dgm:prSet/>
      <dgm:spPr/>
      <dgm:t>
        <a:bodyPr/>
        <a:lstStyle/>
        <a:p>
          <a:endParaRPr lang="en-US"/>
        </a:p>
      </dgm:t>
    </dgm:pt>
    <dgm:pt modelId="{8A35C1B7-BF2F-4EE0-A4F0-71E3519BD14A}" type="sibTrans" cxnId="{05CD007E-A086-43E2-A852-374120FFA9C6}">
      <dgm:prSet phldrT="3" phldr="0"/>
      <dgm:spPr/>
      <dgm:t>
        <a:bodyPr/>
        <a:lstStyle/>
        <a:p>
          <a:r>
            <a:rPr lang="en-US"/>
            <a:t>3</a:t>
          </a:r>
        </a:p>
      </dgm:t>
    </dgm:pt>
    <dgm:pt modelId="{7CA713A0-A220-45EA-8D4B-7574204F782C}" type="pres">
      <dgm:prSet presAssocID="{66A9351C-DE74-4F3F-8A0E-8E97CD8164DF}" presName="Name0" presStyleCnt="0">
        <dgm:presLayoutVars>
          <dgm:animLvl val="lvl"/>
          <dgm:resizeHandles val="exact"/>
        </dgm:presLayoutVars>
      </dgm:prSet>
      <dgm:spPr/>
    </dgm:pt>
    <dgm:pt modelId="{B7C4D732-E39E-4263-8CA7-5DF4281F544B}" type="pres">
      <dgm:prSet presAssocID="{D67D8C42-AE8A-4BED-A43C-73E79905F648}" presName="compositeNode" presStyleCnt="0">
        <dgm:presLayoutVars>
          <dgm:bulletEnabled val="1"/>
        </dgm:presLayoutVars>
      </dgm:prSet>
      <dgm:spPr/>
    </dgm:pt>
    <dgm:pt modelId="{80059F9A-A8AC-4842-8804-5560969A29B5}" type="pres">
      <dgm:prSet presAssocID="{D67D8C42-AE8A-4BED-A43C-73E79905F648}" presName="bgRect" presStyleLbl="bgAccFollowNode1" presStyleIdx="0" presStyleCnt="3"/>
      <dgm:spPr/>
    </dgm:pt>
    <dgm:pt modelId="{18681128-69CD-4189-AAD2-E7D45EB8C58A}" type="pres">
      <dgm:prSet presAssocID="{34F57678-94B5-4B65-9C42-7A3EAA12C867}" presName="sibTransNodeCircle" presStyleLbl="alignNode1" presStyleIdx="0" presStyleCnt="6">
        <dgm:presLayoutVars>
          <dgm:chMax val="0"/>
          <dgm:bulletEnabled/>
        </dgm:presLayoutVars>
      </dgm:prSet>
      <dgm:spPr/>
    </dgm:pt>
    <dgm:pt modelId="{502AC3EF-68E8-4632-9791-3A38DAAABFD3}" type="pres">
      <dgm:prSet presAssocID="{D67D8C42-AE8A-4BED-A43C-73E79905F648}" presName="bottomLine" presStyleLbl="alignNode1" presStyleIdx="1" presStyleCnt="6">
        <dgm:presLayoutVars/>
      </dgm:prSet>
      <dgm:spPr/>
    </dgm:pt>
    <dgm:pt modelId="{C3219622-63E2-43AC-AA09-B6AD3033DF4A}" type="pres">
      <dgm:prSet presAssocID="{D67D8C42-AE8A-4BED-A43C-73E79905F648}" presName="nodeText" presStyleLbl="bgAccFollowNode1" presStyleIdx="0" presStyleCnt="3">
        <dgm:presLayoutVars>
          <dgm:bulletEnabled val="1"/>
        </dgm:presLayoutVars>
      </dgm:prSet>
      <dgm:spPr/>
    </dgm:pt>
    <dgm:pt modelId="{524DA160-5DAB-4D65-8233-33F8D8DB9CD6}" type="pres">
      <dgm:prSet presAssocID="{34F57678-94B5-4B65-9C42-7A3EAA12C867}" presName="sibTrans" presStyleCnt="0"/>
      <dgm:spPr/>
    </dgm:pt>
    <dgm:pt modelId="{F81C8EC9-3043-4DAF-BE8B-C511195453D1}" type="pres">
      <dgm:prSet presAssocID="{68145814-280E-470B-88BA-223A4BDF5369}" presName="compositeNode" presStyleCnt="0">
        <dgm:presLayoutVars>
          <dgm:bulletEnabled val="1"/>
        </dgm:presLayoutVars>
      </dgm:prSet>
      <dgm:spPr/>
    </dgm:pt>
    <dgm:pt modelId="{ADB6EB5D-28A9-4A7A-B8D3-17B98E7FB7C8}" type="pres">
      <dgm:prSet presAssocID="{68145814-280E-470B-88BA-223A4BDF5369}" presName="bgRect" presStyleLbl="bgAccFollowNode1" presStyleIdx="1" presStyleCnt="3"/>
      <dgm:spPr/>
    </dgm:pt>
    <dgm:pt modelId="{415DB9F6-2A57-4A90-A66C-9BD09D4263C2}" type="pres">
      <dgm:prSet presAssocID="{355C1157-4ED7-4362-8888-12543FF57E38}" presName="sibTransNodeCircle" presStyleLbl="alignNode1" presStyleIdx="2" presStyleCnt="6">
        <dgm:presLayoutVars>
          <dgm:chMax val="0"/>
          <dgm:bulletEnabled/>
        </dgm:presLayoutVars>
      </dgm:prSet>
      <dgm:spPr/>
    </dgm:pt>
    <dgm:pt modelId="{1EA5CED1-E94C-4912-A0DE-3062195D2B33}" type="pres">
      <dgm:prSet presAssocID="{68145814-280E-470B-88BA-223A4BDF5369}" presName="bottomLine" presStyleLbl="alignNode1" presStyleIdx="3" presStyleCnt="6">
        <dgm:presLayoutVars/>
      </dgm:prSet>
      <dgm:spPr/>
    </dgm:pt>
    <dgm:pt modelId="{0045E24F-8839-4261-AC27-E88BF82304C2}" type="pres">
      <dgm:prSet presAssocID="{68145814-280E-470B-88BA-223A4BDF5369}" presName="nodeText" presStyleLbl="bgAccFollowNode1" presStyleIdx="1" presStyleCnt="3">
        <dgm:presLayoutVars>
          <dgm:bulletEnabled val="1"/>
        </dgm:presLayoutVars>
      </dgm:prSet>
      <dgm:spPr/>
    </dgm:pt>
    <dgm:pt modelId="{345191A2-5C1E-43DC-B3B2-FA0C7B3E1C59}" type="pres">
      <dgm:prSet presAssocID="{355C1157-4ED7-4362-8888-12543FF57E38}" presName="sibTrans" presStyleCnt="0"/>
      <dgm:spPr/>
    </dgm:pt>
    <dgm:pt modelId="{44478284-32A7-4E8E-A940-31F051312105}" type="pres">
      <dgm:prSet presAssocID="{74658B85-0F7B-4D8A-85E1-FD29D76DE761}" presName="compositeNode" presStyleCnt="0">
        <dgm:presLayoutVars>
          <dgm:bulletEnabled val="1"/>
        </dgm:presLayoutVars>
      </dgm:prSet>
      <dgm:spPr/>
    </dgm:pt>
    <dgm:pt modelId="{82F2689E-3404-43D7-B539-FEABC28C0D9B}" type="pres">
      <dgm:prSet presAssocID="{74658B85-0F7B-4D8A-85E1-FD29D76DE761}" presName="bgRect" presStyleLbl="bgAccFollowNode1" presStyleIdx="2" presStyleCnt="3"/>
      <dgm:spPr/>
    </dgm:pt>
    <dgm:pt modelId="{772A1D0C-F10E-42B6-B677-4CDB0CBFC55C}" type="pres">
      <dgm:prSet presAssocID="{8A35C1B7-BF2F-4EE0-A4F0-71E3519BD14A}" presName="sibTransNodeCircle" presStyleLbl="alignNode1" presStyleIdx="4" presStyleCnt="6">
        <dgm:presLayoutVars>
          <dgm:chMax val="0"/>
          <dgm:bulletEnabled/>
        </dgm:presLayoutVars>
      </dgm:prSet>
      <dgm:spPr/>
    </dgm:pt>
    <dgm:pt modelId="{45A6F5E8-5F3F-43DB-88D3-42721DE71B70}" type="pres">
      <dgm:prSet presAssocID="{74658B85-0F7B-4D8A-85E1-FD29D76DE761}" presName="bottomLine" presStyleLbl="alignNode1" presStyleIdx="5" presStyleCnt="6">
        <dgm:presLayoutVars/>
      </dgm:prSet>
      <dgm:spPr/>
    </dgm:pt>
    <dgm:pt modelId="{A06D162F-1AD9-4303-845C-59FE4491FA30}" type="pres">
      <dgm:prSet presAssocID="{74658B85-0F7B-4D8A-85E1-FD29D76DE761}" presName="nodeText" presStyleLbl="bgAccFollowNode1" presStyleIdx="2" presStyleCnt="3">
        <dgm:presLayoutVars>
          <dgm:bulletEnabled val="1"/>
        </dgm:presLayoutVars>
      </dgm:prSet>
      <dgm:spPr/>
    </dgm:pt>
  </dgm:ptLst>
  <dgm:cxnLst>
    <dgm:cxn modelId="{25DF3C31-5FFA-4137-985D-60BBA192DA40}" type="presOf" srcId="{68145814-280E-470B-88BA-223A4BDF5369}" destId="{0045E24F-8839-4261-AC27-E88BF82304C2}" srcOrd="1" destOrd="0" presId="urn:microsoft.com/office/officeart/2016/7/layout/BasicLinearProcessNumbered"/>
    <dgm:cxn modelId="{DF9E2269-6A35-4DE9-BF4E-55D7409DD7E9}" type="presOf" srcId="{68145814-280E-470B-88BA-223A4BDF5369}" destId="{ADB6EB5D-28A9-4A7A-B8D3-17B98E7FB7C8}" srcOrd="0" destOrd="0" presId="urn:microsoft.com/office/officeart/2016/7/layout/BasicLinearProcessNumbered"/>
    <dgm:cxn modelId="{9F43D857-FDCD-4670-BDA7-68461DB2E004}" type="presOf" srcId="{8A35C1B7-BF2F-4EE0-A4F0-71E3519BD14A}" destId="{772A1D0C-F10E-42B6-B677-4CDB0CBFC55C}" srcOrd="0" destOrd="0" presId="urn:microsoft.com/office/officeart/2016/7/layout/BasicLinearProcessNumbered"/>
    <dgm:cxn modelId="{B3D53D79-CDE8-45B7-8896-8C79A983561D}" srcId="{66A9351C-DE74-4F3F-8A0E-8E97CD8164DF}" destId="{68145814-280E-470B-88BA-223A4BDF5369}" srcOrd="1" destOrd="0" parTransId="{40F8366C-7FA3-46BC-BED6-F58DB3C8ECE6}" sibTransId="{355C1157-4ED7-4362-8888-12543FF57E38}"/>
    <dgm:cxn modelId="{05CD007E-A086-43E2-A852-374120FFA9C6}" srcId="{66A9351C-DE74-4F3F-8A0E-8E97CD8164DF}" destId="{74658B85-0F7B-4D8A-85E1-FD29D76DE761}" srcOrd="2" destOrd="0" parTransId="{09972997-1A3A-4CCE-B031-4FDEB3A28996}" sibTransId="{8A35C1B7-BF2F-4EE0-A4F0-71E3519BD14A}"/>
    <dgm:cxn modelId="{42FEC087-8975-4A84-BE5D-F4D2C5E115E8}" type="presOf" srcId="{D67D8C42-AE8A-4BED-A43C-73E79905F648}" destId="{C3219622-63E2-43AC-AA09-B6AD3033DF4A}" srcOrd="1" destOrd="0" presId="urn:microsoft.com/office/officeart/2016/7/layout/BasicLinearProcessNumbered"/>
    <dgm:cxn modelId="{4C2062BA-CF98-441C-B6AF-789710F78825}" type="presOf" srcId="{74658B85-0F7B-4D8A-85E1-FD29D76DE761}" destId="{82F2689E-3404-43D7-B539-FEABC28C0D9B}" srcOrd="0" destOrd="0" presId="urn:microsoft.com/office/officeart/2016/7/layout/BasicLinearProcessNumbered"/>
    <dgm:cxn modelId="{D37721C2-4422-4E9A-B1BB-563B1C0BE8CF}" srcId="{66A9351C-DE74-4F3F-8A0E-8E97CD8164DF}" destId="{D67D8C42-AE8A-4BED-A43C-73E79905F648}" srcOrd="0" destOrd="0" parTransId="{543474F4-43CC-4578-8636-3842B95DC5A4}" sibTransId="{34F57678-94B5-4B65-9C42-7A3EAA12C867}"/>
    <dgm:cxn modelId="{9FC836C9-A82E-413C-9DDE-05490379B173}" type="presOf" srcId="{66A9351C-DE74-4F3F-8A0E-8E97CD8164DF}" destId="{7CA713A0-A220-45EA-8D4B-7574204F782C}" srcOrd="0" destOrd="0" presId="urn:microsoft.com/office/officeart/2016/7/layout/BasicLinearProcessNumbered"/>
    <dgm:cxn modelId="{276DF8CC-FB41-4B64-87F3-8FDA935B7487}" type="presOf" srcId="{34F57678-94B5-4B65-9C42-7A3EAA12C867}" destId="{18681128-69CD-4189-AAD2-E7D45EB8C58A}" srcOrd="0" destOrd="0" presId="urn:microsoft.com/office/officeart/2016/7/layout/BasicLinearProcessNumbered"/>
    <dgm:cxn modelId="{548E54D0-EAE0-4A55-9027-18296C10915C}" type="presOf" srcId="{355C1157-4ED7-4362-8888-12543FF57E38}" destId="{415DB9F6-2A57-4A90-A66C-9BD09D4263C2}" srcOrd="0" destOrd="0" presId="urn:microsoft.com/office/officeart/2016/7/layout/BasicLinearProcessNumbered"/>
    <dgm:cxn modelId="{B45F6DD8-8F45-48EA-B456-CA8019CF7C1D}" type="presOf" srcId="{D67D8C42-AE8A-4BED-A43C-73E79905F648}" destId="{80059F9A-A8AC-4842-8804-5560969A29B5}" srcOrd="0" destOrd="0" presId="urn:microsoft.com/office/officeart/2016/7/layout/BasicLinearProcessNumbered"/>
    <dgm:cxn modelId="{D529E5DE-14EA-4FD6-B6F1-958529AD0393}" type="presOf" srcId="{74658B85-0F7B-4D8A-85E1-FD29D76DE761}" destId="{A06D162F-1AD9-4303-845C-59FE4491FA30}" srcOrd="1" destOrd="0" presId="urn:microsoft.com/office/officeart/2016/7/layout/BasicLinearProcessNumbered"/>
    <dgm:cxn modelId="{3922397B-71C1-4282-9F8D-993454393269}" type="presParOf" srcId="{7CA713A0-A220-45EA-8D4B-7574204F782C}" destId="{B7C4D732-E39E-4263-8CA7-5DF4281F544B}" srcOrd="0" destOrd="0" presId="urn:microsoft.com/office/officeart/2016/7/layout/BasicLinearProcessNumbered"/>
    <dgm:cxn modelId="{C60CE372-8071-4771-BEE5-603C6CE3D29D}" type="presParOf" srcId="{B7C4D732-E39E-4263-8CA7-5DF4281F544B}" destId="{80059F9A-A8AC-4842-8804-5560969A29B5}" srcOrd="0" destOrd="0" presId="urn:microsoft.com/office/officeart/2016/7/layout/BasicLinearProcessNumbered"/>
    <dgm:cxn modelId="{DC9CE493-70E6-487A-9D32-649225499302}" type="presParOf" srcId="{B7C4D732-E39E-4263-8CA7-5DF4281F544B}" destId="{18681128-69CD-4189-AAD2-E7D45EB8C58A}" srcOrd="1" destOrd="0" presId="urn:microsoft.com/office/officeart/2016/7/layout/BasicLinearProcessNumbered"/>
    <dgm:cxn modelId="{EDFC1B0D-8728-4D06-BCDF-7099684FAE04}" type="presParOf" srcId="{B7C4D732-E39E-4263-8CA7-5DF4281F544B}" destId="{502AC3EF-68E8-4632-9791-3A38DAAABFD3}" srcOrd="2" destOrd="0" presId="urn:microsoft.com/office/officeart/2016/7/layout/BasicLinearProcessNumbered"/>
    <dgm:cxn modelId="{AD33078B-3CBD-44B7-BB41-3F472FA0BEFF}" type="presParOf" srcId="{B7C4D732-E39E-4263-8CA7-5DF4281F544B}" destId="{C3219622-63E2-43AC-AA09-B6AD3033DF4A}" srcOrd="3" destOrd="0" presId="urn:microsoft.com/office/officeart/2016/7/layout/BasicLinearProcessNumbered"/>
    <dgm:cxn modelId="{6CBD046F-1F48-4C28-AD87-6E6D0EFB451F}" type="presParOf" srcId="{7CA713A0-A220-45EA-8D4B-7574204F782C}" destId="{524DA160-5DAB-4D65-8233-33F8D8DB9CD6}" srcOrd="1" destOrd="0" presId="urn:microsoft.com/office/officeart/2016/7/layout/BasicLinearProcessNumbered"/>
    <dgm:cxn modelId="{002570F2-271D-454A-9B93-ABD23BA7DF81}" type="presParOf" srcId="{7CA713A0-A220-45EA-8D4B-7574204F782C}" destId="{F81C8EC9-3043-4DAF-BE8B-C511195453D1}" srcOrd="2" destOrd="0" presId="urn:microsoft.com/office/officeart/2016/7/layout/BasicLinearProcessNumbered"/>
    <dgm:cxn modelId="{A277FF45-7ED8-4302-89DD-338D1D1DF0AC}" type="presParOf" srcId="{F81C8EC9-3043-4DAF-BE8B-C511195453D1}" destId="{ADB6EB5D-28A9-4A7A-B8D3-17B98E7FB7C8}" srcOrd="0" destOrd="0" presId="urn:microsoft.com/office/officeart/2016/7/layout/BasicLinearProcessNumbered"/>
    <dgm:cxn modelId="{FEF8243B-7A95-481F-95AE-7E0F5794B1C8}" type="presParOf" srcId="{F81C8EC9-3043-4DAF-BE8B-C511195453D1}" destId="{415DB9F6-2A57-4A90-A66C-9BD09D4263C2}" srcOrd="1" destOrd="0" presId="urn:microsoft.com/office/officeart/2016/7/layout/BasicLinearProcessNumbered"/>
    <dgm:cxn modelId="{3F858D7A-61FB-46CD-A32A-A6F0C2D36777}" type="presParOf" srcId="{F81C8EC9-3043-4DAF-BE8B-C511195453D1}" destId="{1EA5CED1-E94C-4912-A0DE-3062195D2B33}" srcOrd="2" destOrd="0" presId="urn:microsoft.com/office/officeart/2016/7/layout/BasicLinearProcessNumbered"/>
    <dgm:cxn modelId="{63AC3E1A-3D0D-4189-AEC7-B04DBEEEE94B}" type="presParOf" srcId="{F81C8EC9-3043-4DAF-BE8B-C511195453D1}" destId="{0045E24F-8839-4261-AC27-E88BF82304C2}" srcOrd="3" destOrd="0" presId="urn:microsoft.com/office/officeart/2016/7/layout/BasicLinearProcessNumbered"/>
    <dgm:cxn modelId="{7C8FF323-A10C-4DBF-9C8B-C92CCBA19BA9}" type="presParOf" srcId="{7CA713A0-A220-45EA-8D4B-7574204F782C}" destId="{345191A2-5C1E-43DC-B3B2-FA0C7B3E1C59}" srcOrd="3" destOrd="0" presId="urn:microsoft.com/office/officeart/2016/7/layout/BasicLinearProcessNumbered"/>
    <dgm:cxn modelId="{A0D999B0-36D5-4DE9-ACDB-8CBACCD27FE0}" type="presParOf" srcId="{7CA713A0-A220-45EA-8D4B-7574204F782C}" destId="{44478284-32A7-4E8E-A940-31F051312105}" srcOrd="4" destOrd="0" presId="urn:microsoft.com/office/officeart/2016/7/layout/BasicLinearProcessNumbered"/>
    <dgm:cxn modelId="{95246911-900A-4AD5-ACA8-E210E08F154B}" type="presParOf" srcId="{44478284-32A7-4E8E-A940-31F051312105}" destId="{82F2689E-3404-43D7-B539-FEABC28C0D9B}" srcOrd="0" destOrd="0" presId="urn:microsoft.com/office/officeart/2016/7/layout/BasicLinearProcessNumbered"/>
    <dgm:cxn modelId="{F61DD539-EDE1-4E51-B2DD-948BEF068526}" type="presParOf" srcId="{44478284-32A7-4E8E-A940-31F051312105}" destId="{772A1D0C-F10E-42B6-B677-4CDB0CBFC55C}" srcOrd="1" destOrd="0" presId="urn:microsoft.com/office/officeart/2016/7/layout/BasicLinearProcessNumbered"/>
    <dgm:cxn modelId="{7D7D060E-662D-45C8-B165-3146F24C0BE7}" type="presParOf" srcId="{44478284-32A7-4E8E-A940-31F051312105}" destId="{45A6F5E8-5F3F-43DB-88D3-42721DE71B70}" srcOrd="2" destOrd="0" presId="urn:microsoft.com/office/officeart/2016/7/layout/BasicLinearProcessNumbered"/>
    <dgm:cxn modelId="{482B4D91-ABA3-409A-A35A-AAE108A58C84}" type="presParOf" srcId="{44478284-32A7-4E8E-A940-31F051312105}" destId="{A06D162F-1AD9-4303-845C-59FE4491FA30}"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9D065E-F8F6-402C-8BC0-6D6E24BEEE06}" type="doc">
      <dgm:prSet loTypeId="urn:microsoft.com/office/officeart/2005/8/layout/bProcess3" loCatId="process" qsTypeId="urn:microsoft.com/office/officeart/2005/8/quickstyle/simple1" qsCatId="simple" csTypeId="urn:microsoft.com/office/officeart/2005/8/colors/colorful3" csCatId="colorful" phldr="1"/>
      <dgm:spPr/>
      <dgm:t>
        <a:bodyPr/>
        <a:lstStyle/>
        <a:p>
          <a:endParaRPr lang="en-US"/>
        </a:p>
      </dgm:t>
    </dgm:pt>
    <dgm:pt modelId="{C67273FA-C738-4DDA-868E-019905953C4E}">
      <dgm:prSet/>
      <dgm:spPr/>
      <dgm:t>
        <a:bodyPr/>
        <a:lstStyle/>
        <a:p>
          <a:r>
            <a:rPr lang="en-GB" b="1" baseline="0" dirty="0"/>
            <a:t>Recap the Basics of compression</a:t>
          </a:r>
          <a:endParaRPr lang="en-US" dirty="0"/>
        </a:p>
      </dgm:t>
    </dgm:pt>
    <dgm:pt modelId="{9A00C1DF-49C7-4065-997D-6EEF35A882A3}" type="parTrans" cxnId="{2381E35C-F37C-43E1-BF47-98FF81875AC2}">
      <dgm:prSet/>
      <dgm:spPr/>
      <dgm:t>
        <a:bodyPr/>
        <a:lstStyle/>
        <a:p>
          <a:endParaRPr lang="en-US"/>
        </a:p>
      </dgm:t>
    </dgm:pt>
    <dgm:pt modelId="{4F8C12A7-54C5-4A40-BD16-092DE030A831}" type="sibTrans" cxnId="{2381E35C-F37C-43E1-BF47-98FF81875AC2}">
      <dgm:prSet/>
      <dgm:spPr/>
      <dgm:t>
        <a:bodyPr/>
        <a:lstStyle/>
        <a:p>
          <a:endParaRPr lang="en-US"/>
        </a:p>
      </dgm:t>
    </dgm:pt>
    <dgm:pt modelId="{87B67D52-1D18-4814-8BFA-3D7764158AED}">
      <dgm:prSet/>
      <dgm:spPr/>
      <dgm:t>
        <a:bodyPr/>
        <a:lstStyle/>
        <a:p>
          <a:r>
            <a:rPr lang="en-GB" b="1" baseline="0" dirty="0"/>
            <a:t>Review and Investigate primary memory, cache, busses and the CPU. </a:t>
          </a:r>
          <a:endParaRPr lang="en-US" dirty="0"/>
        </a:p>
      </dgm:t>
    </dgm:pt>
    <dgm:pt modelId="{ECD80E27-8EF3-4310-9C4B-BF7140CADBED}" type="parTrans" cxnId="{42852E8A-9B26-4B1F-87A9-171C8E6AA61C}">
      <dgm:prSet/>
      <dgm:spPr/>
      <dgm:t>
        <a:bodyPr/>
        <a:lstStyle/>
        <a:p>
          <a:endParaRPr lang="en-US"/>
        </a:p>
      </dgm:t>
    </dgm:pt>
    <dgm:pt modelId="{3DA37DB1-4F61-4E5C-B7EF-D3C20BF16960}" type="sibTrans" cxnId="{42852E8A-9B26-4B1F-87A9-171C8E6AA61C}">
      <dgm:prSet/>
      <dgm:spPr/>
      <dgm:t>
        <a:bodyPr/>
        <a:lstStyle/>
        <a:p>
          <a:endParaRPr lang="en-US"/>
        </a:p>
      </dgm:t>
    </dgm:pt>
    <dgm:pt modelId="{FEC10DF9-4A3D-42B3-A572-747D7010D46A}">
      <dgm:prSet/>
      <dgm:spPr/>
      <dgm:t>
        <a:bodyPr/>
        <a:lstStyle/>
        <a:p>
          <a:r>
            <a:rPr lang="en-GB" b="1" baseline="0"/>
            <a:t>Investigate what Hertz measure and how its relevant to a CPU. </a:t>
          </a:r>
          <a:endParaRPr lang="en-US"/>
        </a:p>
      </dgm:t>
    </dgm:pt>
    <dgm:pt modelId="{1E6B6696-6EC0-47D5-97DD-E7658C131B0F}" type="parTrans" cxnId="{0E74BD24-3354-4164-8EE0-8A7B5D0EF7EF}">
      <dgm:prSet/>
      <dgm:spPr/>
      <dgm:t>
        <a:bodyPr/>
        <a:lstStyle/>
        <a:p>
          <a:endParaRPr lang="en-US"/>
        </a:p>
      </dgm:t>
    </dgm:pt>
    <dgm:pt modelId="{85A4E817-9697-4F44-8B47-C43B3415ADDF}" type="sibTrans" cxnId="{0E74BD24-3354-4164-8EE0-8A7B5D0EF7EF}">
      <dgm:prSet/>
      <dgm:spPr/>
      <dgm:t>
        <a:bodyPr/>
        <a:lstStyle/>
        <a:p>
          <a:endParaRPr lang="en-US"/>
        </a:p>
      </dgm:t>
    </dgm:pt>
    <dgm:pt modelId="{FD9E88A6-0B4F-4670-AB3C-81C2B53F2D14}">
      <dgm:prSet/>
      <dgm:spPr/>
      <dgm:t>
        <a:bodyPr/>
        <a:lstStyle/>
        <a:p>
          <a:r>
            <a:rPr lang="en-GB" b="1" baseline="0" dirty="0"/>
            <a:t>Break down language levels. </a:t>
          </a:r>
          <a:endParaRPr lang="en-US" dirty="0"/>
        </a:p>
      </dgm:t>
    </dgm:pt>
    <dgm:pt modelId="{E812BEC7-0257-487E-B5AF-52335448D8DC}" type="parTrans" cxnId="{B9700D77-ED84-420B-8400-7ABEB9E0E0E2}">
      <dgm:prSet/>
      <dgm:spPr/>
      <dgm:t>
        <a:bodyPr/>
        <a:lstStyle/>
        <a:p>
          <a:endParaRPr lang="en-US"/>
        </a:p>
      </dgm:t>
    </dgm:pt>
    <dgm:pt modelId="{F037E3DC-355C-4979-8F17-84B863671998}" type="sibTrans" cxnId="{B9700D77-ED84-420B-8400-7ABEB9E0E0E2}">
      <dgm:prSet/>
      <dgm:spPr/>
      <dgm:t>
        <a:bodyPr/>
        <a:lstStyle/>
        <a:p>
          <a:endParaRPr lang="en-US"/>
        </a:p>
      </dgm:t>
    </dgm:pt>
    <dgm:pt modelId="{DC552AC7-CAFB-4BF3-81A0-76C5B298DEF2}">
      <dgm:prSet/>
      <dgm:spPr/>
      <dgm:t>
        <a:bodyPr/>
        <a:lstStyle/>
        <a:p>
          <a:r>
            <a:rPr lang="en-GB" b="1" baseline="0"/>
            <a:t>Investigate what is inside a CPU</a:t>
          </a:r>
          <a:endParaRPr lang="en-US"/>
        </a:p>
      </dgm:t>
    </dgm:pt>
    <dgm:pt modelId="{64094B91-E5A2-4DA5-A6D7-A2A7325E6383}" type="parTrans" cxnId="{8F6616B2-7713-4FB8-905A-18DC859E428D}">
      <dgm:prSet/>
      <dgm:spPr/>
      <dgm:t>
        <a:bodyPr/>
        <a:lstStyle/>
        <a:p>
          <a:endParaRPr lang="en-US"/>
        </a:p>
      </dgm:t>
    </dgm:pt>
    <dgm:pt modelId="{FEFCDE65-96F1-4FCD-9AF8-E8AF61E3A782}" type="sibTrans" cxnId="{8F6616B2-7713-4FB8-905A-18DC859E428D}">
      <dgm:prSet/>
      <dgm:spPr/>
      <dgm:t>
        <a:bodyPr/>
        <a:lstStyle/>
        <a:p>
          <a:endParaRPr lang="en-US"/>
        </a:p>
      </dgm:t>
    </dgm:pt>
    <dgm:pt modelId="{CDFFFB5E-8731-4FCC-A003-D624262DBBA4}">
      <dgm:prSet/>
      <dgm:spPr/>
      <dgm:t>
        <a:bodyPr/>
        <a:lstStyle/>
        <a:p>
          <a:r>
            <a:rPr lang="en-GB" b="1" baseline="0" dirty="0"/>
            <a:t>Discovering the Fetch, Decode and Execute cycle. </a:t>
          </a:r>
          <a:endParaRPr lang="en-US" dirty="0"/>
        </a:p>
      </dgm:t>
    </dgm:pt>
    <dgm:pt modelId="{E55591C9-4C96-4A6F-A49B-7868A863AAF0}" type="parTrans" cxnId="{36C62FB4-151B-4D8A-B8C6-3BC521C9E1FD}">
      <dgm:prSet/>
      <dgm:spPr/>
      <dgm:t>
        <a:bodyPr/>
        <a:lstStyle/>
        <a:p>
          <a:endParaRPr lang="en-US"/>
        </a:p>
      </dgm:t>
    </dgm:pt>
    <dgm:pt modelId="{F3120927-C6D8-433B-805C-F035C4B7E388}" type="sibTrans" cxnId="{36C62FB4-151B-4D8A-B8C6-3BC521C9E1FD}">
      <dgm:prSet/>
      <dgm:spPr/>
      <dgm:t>
        <a:bodyPr/>
        <a:lstStyle/>
        <a:p>
          <a:endParaRPr lang="en-US"/>
        </a:p>
      </dgm:t>
    </dgm:pt>
    <dgm:pt modelId="{71DAAF1D-C8DE-4D85-9892-68A2E520ADEB}">
      <dgm:prSet/>
      <dgm:spPr/>
      <dgm:t>
        <a:bodyPr/>
        <a:lstStyle/>
        <a:p>
          <a:r>
            <a:rPr lang="en-GB" b="1" baseline="0" dirty="0"/>
            <a:t>Teach</a:t>
          </a:r>
          <a:r>
            <a:rPr lang="en-GB" b="1" i="1" baseline="0" dirty="0"/>
            <a:t> them</a:t>
          </a:r>
          <a:r>
            <a:rPr lang="en-GB" b="1" baseline="0" dirty="0"/>
            <a:t> the fetch decode and execute cycle. </a:t>
          </a:r>
          <a:endParaRPr lang="en-US" dirty="0"/>
        </a:p>
      </dgm:t>
    </dgm:pt>
    <dgm:pt modelId="{50DD8543-B727-4C3C-9AD7-9E82437C27A7}" type="parTrans" cxnId="{8033290E-4321-491C-8DCF-A1B90E336096}">
      <dgm:prSet/>
      <dgm:spPr/>
      <dgm:t>
        <a:bodyPr/>
        <a:lstStyle/>
        <a:p>
          <a:endParaRPr lang="en-US"/>
        </a:p>
      </dgm:t>
    </dgm:pt>
    <dgm:pt modelId="{A31CF0FA-F289-484B-A4BD-0D485491643E}" type="sibTrans" cxnId="{8033290E-4321-491C-8DCF-A1B90E336096}">
      <dgm:prSet/>
      <dgm:spPr/>
      <dgm:t>
        <a:bodyPr/>
        <a:lstStyle/>
        <a:p>
          <a:endParaRPr lang="en-US"/>
        </a:p>
      </dgm:t>
    </dgm:pt>
    <dgm:pt modelId="{46F5E8D7-A071-453A-97F4-7AF87C6F71FA}">
      <dgm:prSet/>
      <dgm:spPr/>
      <dgm:t>
        <a:bodyPr/>
        <a:lstStyle/>
        <a:p>
          <a:r>
            <a:rPr lang="en-GB" b="1" baseline="0" dirty="0"/>
            <a:t>Extension – FDE in detail. </a:t>
          </a:r>
          <a:endParaRPr lang="en-US" dirty="0"/>
        </a:p>
      </dgm:t>
    </dgm:pt>
    <dgm:pt modelId="{E04A846F-01FD-4A2F-B4A9-374BFF8A9A7E}" type="parTrans" cxnId="{85D4E515-18B4-416C-8E27-024355547473}">
      <dgm:prSet/>
      <dgm:spPr/>
      <dgm:t>
        <a:bodyPr/>
        <a:lstStyle/>
        <a:p>
          <a:endParaRPr lang="en-US"/>
        </a:p>
      </dgm:t>
    </dgm:pt>
    <dgm:pt modelId="{18A97126-0E9E-46F2-9D48-11C2138B8E0C}" type="sibTrans" cxnId="{85D4E515-18B4-416C-8E27-024355547473}">
      <dgm:prSet/>
      <dgm:spPr/>
      <dgm:t>
        <a:bodyPr/>
        <a:lstStyle/>
        <a:p>
          <a:endParaRPr lang="en-US"/>
        </a:p>
      </dgm:t>
    </dgm:pt>
    <dgm:pt modelId="{EA2FC4EE-CC67-44FD-BA7C-B55B5E789D4A}" type="pres">
      <dgm:prSet presAssocID="{A19D065E-F8F6-402C-8BC0-6D6E24BEEE06}" presName="Name0" presStyleCnt="0">
        <dgm:presLayoutVars>
          <dgm:dir/>
          <dgm:resizeHandles val="exact"/>
        </dgm:presLayoutVars>
      </dgm:prSet>
      <dgm:spPr/>
    </dgm:pt>
    <dgm:pt modelId="{8D9D0EDE-29CA-4E9A-B2A6-83F1EF1D390E}" type="pres">
      <dgm:prSet presAssocID="{C67273FA-C738-4DDA-868E-019905953C4E}" presName="node" presStyleLbl="node1" presStyleIdx="0" presStyleCnt="8">
        <dgm:presLayoutVars>
          <dgm:bulletEnabled val="1"/>
        </dgm:presLayoutVars>
      </dgm:prSet>
      <dgm:spPr/>
    </dgm:pt>
    <dgm:pt modelId="{4040216F-C918-4C44-ACE7-905B7762C024}" type="pres">
      <dgm:prSet presAssocID="{4F8C12A7-54C5-4A40-BD16-092DE030A831}" presName="sibTrans" presStyleLbl="sibTrans1D1" presStyleIdx="0" presStyleCnt="7"/>
      <dgm:spPr/>
    </dgm:pt>
    <dgm:pt modelId="{16FF17F7-F338-4D43-BE02-9D676BC923AA}" type="pres">
      <dgm:prSet presAssocID="{4F8C12A7-54C5-4A40-BD16-092DE030A831}" presName="connectorText" presStyleLbl="sibTrans1D1" presStyleIdx="0" presStyleCnt="7"/>
      <dgm:spPr/>
    </dgm:pt>
    <dgm:pt modelId="{8C34DFC7-FC95-4613-9DE3-F6749667525F}" type="pres">
      <dgm:prSet presAssocID="{87B67D52-1D18-4814-8BFA-3D7764158AED}" presName="node" presStyleLbl="node1" presStyleIdx="1" presStyleCnt="8">
        <dgm:presLayoutVars>
          <dgm:bulletEnabled val="1"/>
        </dgm:presLayoutVars>
      </dgm:prSet>
      <dgm:spPr/>
    </dgm:pt>
    <dgm:pt modelId="{9521A305-C722-4CCC-94B9-C26CC50AE5EA}" type="pres">
      <dgm:prSet presAssocID="{3DA37DB1-4F61-4E5C-B7EF-D3C20BF16960}" presName="sibTrans" presStyleLbl="sibTrans1D1" presStyleIdx="1" presStyleCnt="7"/>
      <dgm:spPr/>
    </dgm:pt>
    <dgm:pt modelId="{EF36FBB5-E618-4228-8BAA-80FF00C62696}" type="pres">
      <dgm:prSet presAssocID="{3DA37DB1-4F61-4E5C-B7EF-D3C20BF16960}" presName="connectorText" presStyleLbl="sibTrans1D1" presStyleIdx="1" presStyleCnt="7"/>
      <dgm:spPr/>
    </dgm:pt>
    <dgm:pt modelId="{B338E138-E1CF-4023-8109-31F8CF37CB15}" type="pres">
      <dgm:prSet presAssocID="{FEC10DF9-4A3D-42B3-A572-747D7010D46A}" presName="node" presStyleLbl="node1" presStyleIdx="2" presStyleCnt="8">
        <dgm:presLayoutVars>
          <dgm:bulletEnabled val="1"/>
        </dgm:presLayoutVars>
      </dgm:prSet>
      <dgm:spPr/>
    </dgm:pt>
    <dgm:pt modelId="{59844BD4-B5EB-411F-8830-27C4AC297B2E}" type="pres">
      <dgm:prSet presAssocID="{85A4E817-9697-4F44-8B47-C43B3415ADDF}" presName="sibTrans" presStyleLbl="sibTrans1D1" presStyleIdx="2" presStyleCnt="7"/>
      <dgm:spPr/>
    </dgm:pt>
    <dgm:pt modelId="{B65D4ACA-953C-4ECC-AECD-C1D8A6DC17A5}" type="pres">
      <dgm:prSet presAssocID="{85A4E817-9697-4F44-8B47-C43B3415ADDF}" presName="connectorText" presStyleLbl="sibTrans1D1" presStyleIdx="2" presStyleCnt="7"/>
      <dgm:spPr/>
    </dgm:pt>
    <dgm:pt modelId="{07A3BA76-D33E-4D0B-83A9-A59B2B206079}" type="pres">
      <dgm:prSet presAssocID="{FD9E88A6-0B4F-4670-AB3C-81C2B53F2D14}" presName="node" presStyleLbl="node1" presStyleIdx="3" presStyleCnt="8">
        <dgm:presLayoutVars>
          <dgm:bulletEnabled val="1"/>
        </dgm:presLayoutVars>
      </dgm:prSet>
      <dgm:spPr/>
    </dgm:pt>
    <dgm:pt modelId="{43FC91C4-891A-47D8-ABA3-87E9D505A4B3}" type="pres">
      <dgm:prSet presAssocID="{F037E3DC-355C-4979-8F17-84B863671998}" presName="sibTrans" presStyleLbl="sibTrans1D1" presStyleIdx="3" presStyleCnt="7"/>
      <dgm:spPr/>
    </dgm:pt>
    <dgm:pt modelId="{024360F7-1563-4BF0-B679-B4BDE6CEB387}" type="pres">
      <dgm:prSet presAssocID="{F037E3DC-355C-4979-8F17-84B863671998}" presName="connectorText" presStyleLbl="sibTrans1D1" presStyleIdx="3" presStyleCnt="7"/>
      <dgm:spPr/>
    </dgm:pt>
    <dgm:pt modelId="{F3DCE72E-ECDA-451A-900C-205074319295}" type="pres">
      <dgm:prSet presAssocID="{DC552AC7-CAFB-4BF3-81A0-76C5B298DEF2}" presName="node" presStyleLbl="node1" presStyleIdx="4" presStyleCnt="8">
        <dgm:presLayoutVars>
          <dgm:bulletEnabled val="1"/>
        </dgm:presLayoutVars>
      </dgm:prSet>
      <dgm:spPr/>
    </dgm:pt>
    <dgm:pt modelId="{AFBDA6B0-0CA9-46C2-AF0D-073B97C27287}" type="pres">
      <dgm:prSet presAssocID="{FEFCDE65-96F1-4FCD-9AF8-E8AF61E3A782}" presName="sibTrans" presStyleLbl="sibTrans1D1" presStyleIdx="4" presStyleCnt="7"/>
      <dgm:spPr/>
    </dgm:pt>
    <dgm:pt modelId="{50C642B1-9269-4C66-A383-1BB0BADC42C9}" type="pres">
      <dgm:prSet presAssocID="{FEFCDE65-96F1-4FCD-9AF8-E8AF61E3A782}" presName="connectorText" presStyleLbl="sibTrans1D1" presStyleIdx="4" presStyleCnt="7"/>
      <dgm:spPr/>
    </dgm:pt>
    <dgm:pt modelId="{EBF947AD-72BD-4143-81A3-1E55B1522AD8}" type="pres">
      <dgm:prSet presAssocID="{CDFFFB5E-8731-4FCC-A003-D624262DBBA4}" presName="node" presStyleLbl="node1" presStyleIdx="5" presStyleCnt="8">
        <dgm:presLayoutVars>
          <dgm:bulletEnabled val="1"/>
        </dgm:presLayoutVars>
      </dgm:prSet>
      <dgm:spPr/>
    </dgm:pt>
    <dgm:pt modelId="{2B82DFF2-5C34-4DDD-83BB-940B3A7DEACB}" type="pres">
      <dgm:prSet presAssocID="{F3120927-C6D8-433B-805C-F035C4B7E388}" presName="sibTrans" presStyleLbl="sibTrans1D1" presStyleIdx="5" presStyleCnt="7"/>
      <dgm:spPr/>
    </dgm:pt>
    <dgm:pt modelId="{91B41417-E479-4FE9-8430-2167517658DA}" type="pres">
      <dgm:prSet presAssocID="{F3120927-C6D8-433B-805C-F035C4B7E388}" presName="connectorText" presStyleLbl="sibTrans1D1" presStyleIdx="5" presStyleCnt="7"/>
      <dgm:spPr/>
    </dgm:pt>
    <dgm:pt modelId="{1FBECE17-8C7D-4C98-9EEB-91FFF867482D}" type="pres">
      <dgm:prSet presAssocID="{71DAAF1D-C8DE-4D85-9892-68A2E520ADEB}" presName="node" presStyleLbl="node1" presStyleIdx="6" presStyleCnt="8">
        <dgm:presLayoutVars>
          <dgm:bulletEnabled val="1"/>
        </dgm:presLayoutVars>
      </dgm:prSet>
      <dgm:spPr/>
    </dgm:pt>
    <dgm:pt modelId="{37AE342E-1C88-4FB4-9D07-960E41325393}" type="pres">
      <dgm:prSet presAssocID="{A31CF0FA-F289-484B-A4BD-0D485491643E}" presName="sibTrans" presStyleLbl="sibTrans1D1" presStyleIdx="6" presStyleCnt="7"/>
      <dgm:spPr/>
    </dgm:pt>
    <dgm:pt modelId="{A4054CCE-43BC-423D-B683-200F84124D7C}" type="pres">
      <dgm:prSet presAssocID="{A31CF0FA-F289-484B-A4BD-0D485491643E}" presName="connectorText" presStyleLbl="sibTrans1D1" presStyleIdx="6" presStyleCnt="7"/>
      <dgm:spPr/>
    </dgm:pt>
    <dgm:pt modelId="{D8E77004-0F00-4ABB-9515-74EE94438766}" type="pres">
      <dgm:prSet presAssocID="{46F5E8D7-A071-453A-97F4-7AF87C6F71FA}" presName="node" presStyleLbl="node1" presStyleIdx="7" presStyleCnt="8">
        <dgm:presLayoutVars>
          <dgm:bulletEnabled val="1"/>
        </dgm:presLayoutVars>
      </dgm:prSet>
      <dgm:spPr/>
    </dgm:pt>
  </dgm:ptLst>
  <dgm:cxnLst>
    <dgm:cxn modelId="{6D7A0E01-A5BB-4B0D-BEDA-8961F0DB759A}" type="presOf" srcId="{71DAAF1D-C8DE-4D85-9892-68A2E520ADEB}" destId="{1FBECE17-8C7D-4C98-9EEB-91FFF867482D}" srcOrd="0" destOrd="0" presId="urn:microsoft.com/office/officeart/2005/8/layout/bProcess3"/>
    <dgm:cxn modelId="{8033290E-4321-491C-8DCF-A1B90E336096}" srcId="{A19D065E-F8F6-402C-8BC0-6D6E24BEEE06}" destId="{71DAAF1D-C8DE-4D85-9892-68A2E520ADEB}" srcOrd="6" destOrd="0" parTransId="{50DD8543-B727-4C3C-9AD7-9E82437C27A7}" sibTransId="{A31CF0FA-F289-484B-A4BD-0D485491643E}"/>
    <dgm:cxn modelId="{85D4E515-18B4-416C-8E27-024355547473}" srcId="{A19D065E-F8F6-402C-8BC0-6D6E24BEEE06}" destId="{46F5E8D7-A071-453A-97F4-7AF87C6F71FA}" srcOrd="7" destOrd="0" parTransId="{E04A846F-01FD-4A2F-B4A9-374BFF8A9A7E}" sibTransId="{18A97126-0E9E-46F2-9D48-11C2138B8E0C}"/>
    <dgm:cxn modelId="{2EABA121-0466-49CF-9972-706954B3FA45}" type="presOf" srcId="{F037E3DC-355C-4979-8F17-84B863671998}" destId="{024360F7-1563-4BF0-B679-B4BDE6CEB387}" srcOrd="1" destOrd="0" presId="urn:microsoft.com/office/officeart/2005/8/layout/bProcess3"/>
    <dgm:cxn modelId="{03D6AB24-1E61-4DC3-A0CC-2DF22580BFF2}" type="presOf" srcId="{FEFCDE65-96F1-4FCD-9AF8-E8AF61E3A782}" destId="{AFBDA6B0-0CA9-46C2-AF0D-073B97C27287}" srcOrd="0" destOrd="0" presId="urn:microsoft.com/office/officeart/2005/8/layout/bProcess3"/>
    <dgm:cxn modelId="{0E74BD24-3354-4164-8EE0-8A7B5D0EF7EF}" srcId="{A19D065E-F8F6-402C-8BC0-6D6E24BEEE06}" destId="{FEC10DF9-4A3D-42B3-A572-747D7010D46A}" srcOrd="2" destOrd="0" parTransId="{1E6B6696-6EC0-47D5-97DD-E7658C131B0F}" sibTransId="{85A4E817-9697-4F44-8B47-C43B3415ADDF}"/>
    <dgm:cxn modelId="{8826162C-9BAC-40C0-A6B8-045455F8C1F3}" type="presOf" srcId="{F037E3DC-355C-4979-8F17-84B863671998}" destId="{43FC91C4-891A-47D8-ABA3-87E9D505A4B3}" srcOrd="0" destOrd="0" presId="urn:microsoft.com/office/officeart/2005/8/layout/bProcess3"/>
    <dgm:cxn modelId="{25BE9434-84C4-410C-9C57-EB67B1B3168D}" type="presOf" srcId="{3DA37DB1-4F61-4E5C-B7EF-D3C20BF16960}" destId="{9521A305-C722-4CCC-94B9-C26CC50AE5EA}" srcOrd="0" destOrd="0" presId="urn:microsoft.com/office/officeart/2005/8/layout/bProcess3"/>
    <dgm:cxn modelId="{2381E35C-F37C-43E1-BF47-98FF81875AC2}" srcId="{A19D065E-F8F6-402C-8BC0-6D6E24BEEE06}" destId="{C67273FA-C738-4DDA-868E-019905953C4E}" srcOrd="0" destOrd="0" parTransId="{9A00C1DF-49C7-4065-997D-6EEF35A882A3}" sibTransId="{4F8C12A7-54C5-4A40-BD16-092DE030A831}"/>
    <dgm:cxn modelId="{EEA13A65-6D48-4EB2-B172-3B3135CE682A}" type="presOf" srcId="{C67273FA-C738-4DDA-868E-019905953C4E}" destId="{8D9D0EDE-29CA-4E9A-B2A6-83F1EF1D390E}" srcOrd="0" destOrd="0" presId="urn:microsoft.com/office/officeart/2005/8/layout/bProcess3"/>
    <dgm:cxn modelId="{65CE3E67-864B-4659-84D2-8FD016E2DD38}" type="presOf" srcId="{46F5E8D7-A071-453A-97F4-7AF87C6F71FA}" destId="{D8E77004-0F00-4ABB-9515-74EE94438766}" srcOrd="0" destOrd="0" presId="urn:microsoft.com/office/officeart/2005/8/layout/bProcess3"/>
    <dgm:cxn modelId="{3DA1F448-D959-45E3-BF26-A114C498C938}" type="presOf" srcId="{FEC10DF9-4A3D-42B3-A572-747D7010D46A}" destId="{B338E138-E1CF-4023-8109-31F8CF37CB15}" srcOrd="0" destOrd="0" presId="urn:microsoft.com/office/officeart/2005/8/layout/bProcess3"/>
    <dgm:cxn modelId="{F2CA5C4C-4E83-4970-ACA9-FB4EBF807B4B}" type="presOf" srcId="{F3120927-C6D8-433B-805C-F035C4B7E388}" destId="{91B41417-E479-4FE9-8430-2167517658DA}" srcOrd="1" destOrd="0" presId="urn:microsoft.com/office/officeart/2005/8/layout/bProcess3"/>
    <dgm:cxn modelId="{6049F150-2D33-4D47-BC2E-ED035AFCA796}" type="presOf" srcId="{A19D065E-F8F6-402C-8BC0-6D6E24BEEE06}" destId="{EA2FC4EE-CC67-44FD-BA7C-B55B5E789D4A}" srcOrd="0" destOrd="0" presId="urn:microsoft.com/office/officeart/2005/8/layout/bProcess3"/>
    <dgm:cxn modelId="{52B7F071-BBD0-44F4-9D30-B6A350628299}" type="presOf" srcId="{4F8C12A7-54C5-4A40-BD16-092DE030A831}" destId="{16FF17F7-F338-4D43-BE02-9D676BC923AA}" srcOrd="1" destOrd="0" presId="urn:microsoft.com/office/officeart/2005/8/layout/bProcess3"/>
    <dgm:cxn modelId="{A27C1774-15A5-48D9-93EC-1EB9A256B5C9}" type="presOf" srcId="{4F8C12A7-54C5-4A40-BD16-092DE030A831}" destId="{4040216F-C918-4C44-ACE7-905B7762C024}" srcOrd="0" destOrd="0" presId="urn:microsoft.com/office/officeart/2005/8/layout/bProcess3"/>
    <dgm:cxn modelId="{B9700D77-ED84-420B-8400-7ABEB9E0E0E2}" srcId="{A19D065E-F8F6-402C-8BC0-6D6E24BEEE06}" destId="{FD9E88A6-0B4F-4670-AB3C-81C2B53F2D14}" srcOrd="3" destOrd="0" parTransId="{E812BEC7-0257-487E-B5AF-52335448D8DC}" sibTransId="{F037E3DC-355C-4979-8F17-84B863671998}"/>
    <dgm:cxn modelId="{D2AF3D5A-2BA3-425E-8354-E645CD7CDA01}" type="presOf" srcId="{CDFFFB5E-8731-4FCC-A003-D624262DBBA4}" destId="{EBF947AD-72BD-4143-81A3-1E55B1522AD8}" srcOrd="0" destOrd="0" presId="urn:microsoft.com/office/officeart/2005/8/layout/bProcess3"/>
    <dgm:cxn modelId="{09592781-EF6E-4DB3-A41A-73111C53DF8A}" type="presOf" srcId="{87B67D52-1D18-4814-8BFA-3D7764158AED}" destId="{8C34DFC7-FC95-4613-9DE3-F6749667525F}" srcOrd="0" destOrd="0" presId="urn:microsoft.com/office/officeart/2005/8/layout/bProcess3"/>
    <dgm:cxn modelId="{7A809682-5734-4A28-B658-EBAC8870C7F4}" type="presOf" srcId="{85A4E817-9697-4F44-8B47-C43B3415ADDF}" destId="{59844BD4-B5EB-411F-8830-27C4AC297B2E}" srcOrd="0" destOrd="0" presId="urn:microsoft.com/office/officeart/2005/8/layout/bProcess3"/>
    <dgm:cxn modelId="{B40D4D88-6161-43A7-B9D9-CDE20285EF66}" type="presOf" srcId="{85A4E817-9697-4F44-8B47-C43B3415ADDF}" destId="{B65D4ACA-953C-4ECC-AECD-C1D8A6DC17A5}" srcOrd="1" destOrd="0" presId="urn:microsoft.com/office/officeart/2005/8/layout/bProcess3"/>
    <dgm:cxn modelId="{42852E8A-9B26-4B1F-87A9-171C8E6AA61C}" srcId="{A19D065E-F8F6-402C-8BC0-6D6E24BEEE06}" destId="{87B67D52-1D18-4814-8BFA-3D7764158AED}" srcOrd="1" destOrd="0" parTransId="{ECD80E27-8EF3-4310-9C4B-BF7140CADBED}" sibTransId="{3DA37DB1-4F61-4E5C-B7EF-D3C20BF16960}"/>
    <dgm:cxn modelId="{085B2592-6D6B-42C9-8658-4E4A3353104D}" type="presOf" srcId="{3DA37DB1-4F61-4E5C-B7EF-D3C20BF16960}" destId="{EF36FBB5-E618-4228-8BAA-80FF00C62696}" srcOrd="1" destOrd="0" presId="urn:microsoft.com/office/officeart/2005/8/layout/bProcess3"/>
    <dgm:cxn modelId="{5D8CCA95-2E12-4FB7-AE47-1C2932949A7A}" type="presOf" srcId="{A31CF0FA-F289-484B-A4BD-0D485491643E}" destId="{A4054CCE-43BC-423D-B683-200F84124D7C}" srcOrd="1" destOrd="0" presId="urn:microsoft.com/office/officeart/2005/8/layout/bProcess3"/>
    <dgm:cxn modelId="{C4413AAE-C652-422B-9E31-31DA18EE012E}" type="presOf" srcId="{FEFCDE65-96F1-4FCD-9AF8-E8AF61E3A782}" destId="{50C642B1-9269-4C66-A383-1BB0BADC42C9}" srcOrd="1" destOrd="0" presId="urn:microsoft.com/office/officeart/2005/8/layout/bProcess3"/>
    <dgm:cxn modelId="{8F6616B2-7713-4FB8-905A-18DC859E428D}" srcId="{A19D065E-F8F6-402C-8BC0-6D6E24BEEE06}" destId="{DC552AC7-CAFB-4BF3-81A0-76C5B298DEF2}" srcOrd="4" destOrd="0" parTransId="{64094B91-E5A2-4DA5-A6D7-A2A7325E6383}" sibTransId="{FEFCDE65-96F1-4FCD-9AF8-E8AF61E3A782}"/>
    <dgm:cxn modelId="{36C62FB4-151B-4D8A-B8C6-3BC521C9E1FD}" srcId="{A19D065E-F8F6-402C-8BC0-6D6E24BEEE06}" destId="{CDFFFB5E-8731-4FCC-A003-D624262DBBA4}" srcOrd="5" destOrd="0" parTransId="{E55591C9-4C96-4A6F-A49B-7868A863AAF0}" sibTransId="{F3120927-C6D8-433B-805C-F035C4B7E388}"/>
    <dgm:cxn modelId="{66C3B8B6-8E79-4342-905C-AB198C6E2183}" type="presOf" srcId="{DC552AC7-CAFB-4BF3-81A0-76C5B298DEF2}" destId="{F3DCE72E-ECDA-451A-900C-205074319295}" srcOrd="0" destOrd="0" presId="urn:microsoft.com/office/officeart/2005/8/layout/bProcess3"/>
    <dgm:cxn modelId="{A8F844D1-2186-4008-B48E-FFFA7B338549}" type="presOf" srcId="{A31CF0FA-F289-484B-A4BD-0D485491643E}" destId="{37AE342E-1C88-4FB4-9D07-960E41325393}" srcOrd="0" destOrd="0" presId="urn:microsoft.com/office/officeart/2005/8/layout/bProcess3"/>
    <dgm:cxn modelId="{C10ACDD8-DD77-4C9B-8157-12A72DEA1AF0}" type="presOf" srcId="{FD9E88A6-0B4F-4670-AB3C-81C2B53F2D14}" destId="{07A3BA76-D33E-4D0B-83A9-A59B2B206079}" srcOrd="0" destOrd="0" presId="urn:microsoft.com/office/officeart/2005/8/layout/bProcess3"/>
    <dgm:cxn modelId="{9A6A21F3-AD71-42A7-BE6C-9131234097FB}" type="presOf" srcId="{F3120927-C6D8-433B-805C-F035C4B7E388}" destId="{2B82DFF2-5C34-4DDD-83BB-940B3A7DEACB}" srcOrd="0" destOrd="0" presId="urn:microsoft.com/office/officeart/2005/8/layout/bProcess3"/>
    <dgm:cxn modelId="{9F4CA3BF-A183-41DE-8E29-704AF7B1750F}" type="presParOf" srcId="{EA2FC4EE-CC67-44FD-BA7C-B55B5E789D4A}" destId="{8D9D0EDE-29CA-4E9A-B2A6-83F1EF1D390E}" srcOrd="0" destOrd="0" presId="urn:microsoft.com/office/officeart/2005/8/layout/bProcess3"/>
    <dgm:cxn modelId="{91AC6B30-844B-4B53-8477-F1BB77429168}" type="presParOf" srcId="{EA2FC4EE-CC67-44FD-BA7C-B55B5E789D4A}" destId="{4040216F-C918-4C44-ACE7-905B7762C024}" srcOrd="1" destOrd="0" presId="urn:microsoft.com/office/officeart/2005/8/layout/bProcess3"/>
    <dgm:cxn modelId="{04CB48F4-61DD-4A27-881A-A33E281437B9}" type="presParOf" srcId="{4040216F-C918-4C44-ACE7-905B7762C024}" destId="{16FF17F7-F338-4D43-BE02-9D676BC923AA}" srcOrd="0" destOrd="0" presId="urn:microsoft.com/office/officeart/2005/8/layout/bProcess3"/>
    <dgm:cxn modelId="{237E0339-C133-4925-B78A-8B6460BCF3FC}" type="presParOf" srcId="{EA2FC4EE-CC67-44FD-BA7C-B55B5E789D4A}" destId="{8C34DFC7-FC95-4613-9DE3-F6749667525F}" srcOrd="2" destOrd="0" presId="urn:microsoft.com/office/officeart/2005/8/layout/bProcess3"/>
    <dgm:cxn modelId="{4AEE3FE9-7C08-487D-B80E-61040DF7D565}" type="presParOf" srcId="{EA2FC4EE-CC67-44FD-BA7C-B55B5E789D4A}" destId="{9521A305-C722-4CCC-94B9-C26CC50AE5EA}" srcOrd="3" destOrd="0" presId="urn:microsoft.com/office/officeart/2005/8/layout/bProcess3"/>
    <dgm:cxn modelId="{4AAF0C7D-4BF0-455A-BA96-9329F5C59167}" type="presParOf" srcId="{9521A305-C722-4CCC-94B9-C26CC50AE5EA}" destId="{EF36FBB5-E618-4228-8BAA-80FF00C62696}" srcOrd="0" destOrd="0" presId="urn:microsoft.com/office/officeart/2005/8/layout/bProcess3"/>
    <dgm:cxn modelId="{EC1C9C89-A114-445E-92A0-222328AC032E}" type="presParOf" srcId="{EA2FC4EE-CC67-44FD-BA7C-B55B5E789D4A}" destId="{B338E138-E1CF-4023-8109-31F8CF37CB15}" srcOrd="4" destOrd="0" presId="urn:microsoft.com/office/officeart/2005/8/layout/bProcess3"/>
    <dgm:cxn modelId="{0E147186-E898-4797-AD6B-90D121F16DE8}" type="presParOf" srcId="{EA2FC4EE-CC67-44FD-BA7C-B55B5E789D4A}" destId="{59844BD4-B5EB-411F-8830-27C4AC297B2E}" srcOrd="5" destOrd="0" presId="urn:microsoft.com/office/officeart/2005/8/layout/bProcess3"/>
    <dgm:cxn modelId="{4F6D4E79-E973-4B9A-B044-B2F00D0484E6}" type="presParOf" srcId="{59844BD4-B5EB-411F-8830-27C4AC297B2E}" destId="{B65D4ACA-953C-4ECC-AECD-C1D8A6DC17A5}" srcOrd="0" destOrd="0" presId="urn:microsoft.com/office/officeart/2005/8/layout/bProcess3"/>
    <dgm:cxn modelId="{341599BD-DFC1-4745-8B93-6B5C55193ED3}" type="presParOf" srcId="{EA2FC4EE-CC67-44FD-BA7C-B55B5E789D4A}" destId="{07A3BA76-D33E-4D0B-83A9-A59B2B206079}" srcOrd="6" destOrd="0" presId="urn:microsoft.com/office/officeart/2005/8/layout/bProcess3"/>
    <dgm:cxn modelId="{F41EF78D-37CC-400C-A345-BBDC5359646E}" type="presParOf" srcId="{EA2FC4EE-CC67-44FD-BA7C-B55B5E789D4A}" destId="{43FC91C4-891A-47D8-ABA3-87E9D505A4B3}" srcOrd="7" destOrd="0" presId="urn:microsoft.com/office/officeart/2005/8/layout/bProcess3"/>
    <dgm:cxn modelId="{A8744803-5DDF-43FC-9669-3C0B719D2915}" type="presParOf" srcId="{43FC91C4-891A-47D8-ABA3-87E9D505A4B3}" destId="{024360F7-1563-4BF0-B679-B4BDE6CEB387}" srcOrd="0" destOrd="0" presId="urn:microsoft.com/office/officeart/2005/8/layout/bProcess3"/>
    <dgm:cxn modelId="{B2D61F12-9CBF-49C4-92C3-5A9F0B4E056A}" type="presParOf" srcId="{EA2FC4EE-CC67-44FD-BA7C-B55B5E789D4A}" destId="{F3DCE72E-ECDA-451A-900C-205074319295}" srcOrd="8" destOrd="0" presId="urn:microsoft.com/office/officeart/2005/8/layout/bProcess3"/>
    <dgm:cxn modelId="{807D7675-3FD1-4485-BCD6-922F2A1AD79D}" type="presParOf" srcId="{EA2FC4EE-CC67-44FD-BA7C-B55B5E789D4A}" destId="{AFBDA6B0-0CA9-46C2-AF0D-073B97C27287}" srcOrd="9" destOrd="0" presId="urn:microsoft.com/office/officeart/2005/8/layout/bProcess3"/>
    <dgm:cxn modelId="{2A2613CE-52B8-4F85-A745-C0A417E4302F}" type="presParOf" srcId="{AFBDA6B0-0CA9-46C2-AF0D-073B97C27287}" destId="{50C642B1-9269-4C66-A383-1BB0BADC42C9}" srcOrd="0" destOrd="0" presId="urn:microsoft.com/office/officeart/2005/8/layout/bProcess3"/>
    <dgm:cxn modelId="{BAD7E76D-E3D4-4387-86B7-6B6E06C5C8AB}" type="presParOf" srcId="{EA2FC4EE-CC67-44FD-BA7C-B55B5E789D4A}" destId="{EBF947AD-72BD-4143-81A3-1E55B1522AD8}" srcOrd="10" destOrd="0" presId="urn:microsoft.com/office/officeart/2005/8/layout/bProcess3"/>
    <dgm:cxn modelId="{D93E5022-E456-4335-95DB-3EF8BA277D5E}" type="presParOf" srcId="{EA2FC4EE-CC67-44FD-BA7C-B55B5E789D4A}" destId="{2B82DFF2-5C34-4DDD-83BB-940B3A7DEACB}" srcOrd="11" destOrd="0" presId="urn:microsoft.com/office/officeart/2005/8/layout/bProcess3"/>
    <dgm:cxn modelId="{10931044-9AE4-43A9-B585-DA997CD8A1EF}" type="presParOf" srcId="{2B82DFF2-5C34-4DDD-83BB-940B3A7DEACB}" destId="{91B41417-E479-4FE9-8430-2167517658DA}" srcOrd="0" destOrd="0" presId="urn:microsoft.com/office/officeart/2005/8/layout/bProcess3"/>
    <dgm:cxn modelId="{FBB44515-5FF3-48A6-A87B-49421D78E129}" type="presParOf" srcId="{EA2FC4EE-CC67-44FD-BA7C-B55B5E789D4A}" destId="{1FBECE17-8C7D-4C98-9EEB-91FFF867482D}" srcOrd="12" destOrd="0" presId="urn:microsoft.com/office/officeart/2005/8/layout/bProcess3"/>
    <dgm:cxn modelId="{D35E1C6C-839E-4E2E-A216-B7200C67C2F1}" type="presParOf" srcId="{EA2FC4EE-CC67-44FD-BA7C-B55B5E789D4A}" destId="{37AE342E-1C88-4FB4-9D07-960E41325393}" srcOrd="13" destOrd="0" presId="urn:microsoft.com/office/officeart/2005/8/layout/bProcess3"/>
    <dgm:cxn modelId="{4B360F2C-4957-450E-8515-B9A2B4EE8965}" type="presParOf" srcId="{37AE342E-1C88-4FB4-9D07-960E41325393}" destId="{A4054CCE-43BC-423D-B683-200F84124D7C}" srcOrd="0" destOrd="0" presId="urn:microsoft.com/office/officeart/2005/8/layout/bProcess3"/>
    <dgm:cxn modelId="{FD6A36CF-BAF1-47E0-8D6A-B8A444B4D3F6}" type="presParOf" srcId="{EA2FC4EE-CC67-44FD-BA7C-B55B5E789D4A}" destId="{D8E77004-0F00-4ABB-9515-74EE94438766}" srcOrd="1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533E3F-D33F-49E6-99BD-9C55B7440D23}"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en-GB"/>
        </a:p>
      </dgm:t>
    </dgm:pt>
    <dgm:pt modelId="{6208D470-63A0-47CA-BBBD-EC840BA6A2F9}">
      <dgm:prSet/>
      <dgm:spPr/>
      <dgm:t>
        <a:bodyPr/>
        <a:lstStyle/>
        <a:p>
          <a:r>
            <a:rPr lang="en-GB"/>
            <a:t>Original </a:t>
          </a:r>
        </a:p>
      </dgm:t>
    </dgm:pt>
    <dgm:pt modelId="{6312C86D-0E47-45F5-AA01-D16A06B0A3BF}" type="parTrans" cxnId="{B5F53D65-6BA1-4DC7-B741-34708C762CE1}">
      <dgm:prSet/>
      <dgm:spPr/>
      <dgm:t>
        <a:bodyPr/>
        <a:lstStyle/>
        <a:p>
          <a:endParaRPr lang="en-GB"/>
        </a:p>
      </dgm:t>
    </dgm:pt>
    <dgm:pt modelId="{813CCB3F-2807-4B00-9473-F0EC890FC35A}" type="sibTrans" cxnId="{B5F53D65-6BA1-4DC7-B741-34708C762CE1}">
      <dgm:prSet/>
      <dgm:spPr/>
      <dgm:t>
        <a:bodyPr/>
        <a:lstStyle/>
        <a:p>
          <a:endParaRPr lang="en-GB"/>
        </a:p>
      </dgm:t>
    </dgm:pt>
    <dgm:pt modelId="{38D91E48-6F1B-414B-B94E-962C53F9033B}">
      <dgm:prSet/>
      <dgm:spPr/>
      <dgm:t>
        <a:bodyPr/>
        <a:lstStyle/>
        <a:p>
          <a:r>
            <a:rPr lang="en-GB" dirty="0"/>
            <a:t>Compressed</a:t>
          </a:r>
        </a:p>
      </dgm:t>
    </dgm:pt>
    <dgm:pt modelId="{1C5BC12F-FE6B-49FD-89AF-05E37F4130B3}" type="parTrans" cxnId="{52EBC443-CB64-47C8-8669-DE2203E6BED4}">
      <dgm:prSet/>
      <dgm:spPr/>
      <dgm:t>
        <a:bodyPr/>
        <a:lstStyle/>
        <a:p>
          <a:endParaRPr lang="en-GB"/>
        </a:p>
      </dgm:t>
    </dgm:pt>
    <dgm:pt modelId="{CF5783DE-827F-48D7-9E1F-B7FE25969940}" type="sibTrans" cxnId="{52EBC443-CB64-47C8-8669-DE2203E6BED4}">
      <dgm:prSet/>
      <dgm:spPr/>
      <dgm:t>
        <a:bodyPr/>
        <a:lstStyle/>
        <a:p>
          <a:endParaRPr lang="en-GB"/>
        </a:p>
      </dgm:t>
    </dgm:pt>
    <dgm:pt modelId="{FFE9DB1B-D3FD-4837-8AFD-1CDE6F027CBC}">
      <dgm:prSet/>
      <dgm:spPr/>
      <dgm:t>
        <a:bodyPr/>
        <a:lstStyle/>
        <a:p>
          <a:r>
            <a:rPr lang="en-GB"/>
            <a:t>Uncompressed</a:t>
          </a:r>
        </a:p>
      </dgm:t>
    </dgm:pt>
    <dgm:pt modelId="{EBF3FB5D-CA73-4666-92AB-D93ABA333BF4}" type="parTrans" cxnId="{695336ED-B218-4625-94CF-908AAD995481}">
      <dgm:prSet/>
      <dgm:spPr/>
      <dgm:t>
        <a:bodyPr/>
        <a:lstStyle/>
        <a:p>
          <a:endParaRPr lang="en-GB"/>
        </a:p>
      </dgm:t>
    </dgm:pt>
    <dgm:pt modelId="{BCC0EAB1-F33A-41C4-B03E-BDEA24902F3F}" type="sibTrans" cxnId="{695336ED-B218-4625-94CF-908AAD995481}">
      <dgm:prSet/>
      <dgm:spPr/>
      <dgm:t>
        <a:bodyPr/>
        <a:lstStyle/>
        <a:p>
          <a:endParaRPr lang="en-GB"/>
        </a:p>
      </dgm:t>
    </dgm:pt>
    <dgm:pt modelId="{AEFF7C87-D96B-4565-9695-0AFC680F4A93}" type="pres">
      <dgm:prSet presAssocID="{23533E3F-D33F-49E6-99BD-9C55B7440D23}" presName="CompostProcess" presStyleCnt="0">
        <dgm:presLayoutVars>
          <dgm:dir/>
          <dgm:resizeHandles val="exact"/>
        </dgm:presLayoutVars>
      </dgm:prSet>
      <dgm:spPr/>
    </dgm:pt>
    <dgm:pt modelId="{A298A537-A167-4C01-B494-43934A663610}" type="pres">
      <dgm:prSet presAssocID="{23533E3F-D33F-49E6-99BD-9C55B7440D23}" presName="arrow" presStyleLbl="bgShp" presStyleIdx="0" presStyleCnt="1"/>
      <dgm:spPr/>
    </dgm:pt>
    <dgm:pt modelId="{09C84308-D3F1-48F3-9BDF-BA03987C685E}" type="pres">
      <dgm:prSet presAssocID="{23533E3F-D33F-49E6-99BD-9C55B7440D23}" presName="linearProcess" presStyleCnt="0"/>
      <dgm:spPr/>
    </dgm:pt>
    <dgm:pt modelId="{B4866C25-245E-4557-88D2-76FB40C305DF}" type="pres">
      <dgm:prSet presAssocID="{6208D470-63A0-47CA-BBBD-EC840BA6A2F9}" presName="textNode" presStyleLbl="node1" presStyleIdx="0" presStyleCnt="3">
        <dgm:presLayoutVars>
          <dgm:bulletEnabled val="1"/>
        </dgm:presLayoutVars>
      </dgm:prSet>
      <dgm:spPr/>
    </dgm:pt>
    <dgm:pt modelId="{93A1E257-6F88-4B2B-B8CF-8F43501438C3}" type="pres">
      <dgm:prSet presAssocID="{813CCB3F-2807-4B00-9473-F0EC890FC35A}" presName="sibTrans" presStyleCnt="0"/>
      <dgm:spPr/>
    </dgm:pt>
    <dgm:pt modelId="{0BE098A8-24EC-40DD-9BB7-347E1952C00C}" type="pres">
      <dgm:prSet presAssocID="{38D91E48-6F1B-414B-B94E-962C53F9033B}" presName="textNode" presStyleLbl="node1" presStyleIdx="1" presStyleCnt="3" custScaleX="76477" custScaleY="75777">
        <dgm:presLayoutVars>
          <dgm:bulletEnabled val="1"/>
        </dgm:presLayoutVars>
      </dgm:prSet>
      <dgm:spPr/>
    </dgm:pt>
    <dgm:pt modelId="{C54518FC-8978-41B6-8009-0612758D20D9}" type="pres">
      <dgm:prSet presAssocID="{CF5783DE-827F-48D7-9E1F-B7FE25969940}" presName="sibTrans" presStyleCnt="0"/>
      <dgm:spPr/>
    </dgm:pt>
    <dgm:pt modelId="{80DEEAEF-342F-4C9A-A2DC-CE1B20592997}" type="pres">
      <dgm:prSet presAssocID="{FFE9DB1B-D3FD-4837-8AFD-1CDE6F027CBC}" presName="textNode" presStyleLbl="node1" presStyleIdx="2" presStyleCnt="3">
        <dgm:presLayoutVars>
          <dgm:bulletEnabled val="1"/>
        </dgm:presLayoutVars>
      </dgm:prSet>
      <dgm:spPr/>
    </dgm:pt>
  </dgm:ptLst>
  <dgm:cxnLst>
    <dgm:cxn modelId="{52EBC443-CB64-47C8-8669-DE2203E6BED4}" srcId="{23533E3F-D33F-49E6-99BD-9C55B7440D23}" destId="{38D91E48-6F1B-414B-B94E-962C53F9033B}" srcOrd="1" destOrd="0" parTransId="{1C5BC12F-FE6B-49FD-89AF-05E37F4130B3}" sibTransId="{CF5783DE-827F-48D7-9E1F-B7FE25969940}"/>
    <dgm:cxn modelId="{B5F53D65-6BA1-4DC7-B741-34708C762CE1}" srcId="{23533E3F-D33F-49E6-99BD-9C55B7440D23}" destId="{6208D470-63A0-47CA-BBBD-EC840BA6A2F9}" srcOrd="0" destOrd="0" parTransId="{6312C86D-0E47-45F5-AA01-D16A06B0A3BF}" sibTransId="{813CCB3F-2807-4B00-9473-F0EC890FC35A}"/>
    <dgm:cxn modelId="{804777A5-466A-4680-A7E0-E138546FCDF4}" type="presOf" srcId="{FFE9DB1B-D3FD-4837-8AFD-1CDE6F027CBC}" destId="{80DEEAEF-342F-4C9A-A2DC-CE1B20592997}" srcOrd="0" destOrd="0" presId="urn:microsoft.com/office/officeart/2005/8/layout/hProcess9"/>
    <dgm:cxn modelId="{A9C92BB4-8566-4F30-8AB1-84CF5F63ECAB}" type="presOf" srcId="{6208D470-63A0-47CA-BBBD-EC840BA6A2F9}" destId="{B4866C25-245E-4557-88D2-76FB40C305DF}" srcOrd="0" destOrd="0" presId="urn:microsoft.com/office/officeart/2005/8/layout/hProcess9"/>
    <dgm:cxn modelId="{BE3661C6-330F-4C76-952B-513C8EB9CCD7}" type="presOf" srcId="{23533E3F-D33F-49E6-99BD-9C55B7440D23}" destId="{AEFF7C87-D96B-4565-9695-0AFC680F4A93}" srcOrd="0" destOrd="0" presId="urn:microsoft.com/office/officeart/2005/8/layout/hProcess9"/>
    <dgm:cxn modelId="{DA5BCCEC-2C98-484F-A80A-09F0F11C242E}" type="presOf" srcId="{38D91E48-6F1B-414B-B94E-962C53F9033B}" destId="{0BE098A8-24EC-40DD-9BB7-347E1952C00C}" srcOrd="0" destOrd="0" presId="urn:microsoft.com/office/officeart/2005/8/layout/hProcess9"/>
    <dgm:cxn modelId="{695336ED-B218-4625-94CF-908AAD995481}" srcId="{23533E3F-D33F-49E6-99BD-9C55B7440D23}" destId="{FFE9DB1B-D3FD-4837-8AFD-1CDE6F027CBC}" srcOrd="2" destOrd="0" parTransId="{EBF3FB5D-CA73-4666-92AB-D93ABA333BF4}" sibTransId="{BCC0EAB1-F33A-41C4-B03E-BDEA24902F3F}"/>
    <dgm:cxn modelId="{773192D4-EBCF-4129-8FE4-950D592705F3}" type="presParOf" srcId="{AEFF7C87-D96B-4565-9695-0AFC680F4A93}" destId="{A298A537-A167-4C01-B494-43934A663610}" srcOrd="0" destOrd="0" presId="urn:microsoft.com/office/officeart/2005/8/layout/hProcess9"/>
    <dgm:cxn modelId="{E5AE3EE7-A386-44DE-A252-8D7A9C44DBE5}" type="presParOf" srcId="{AEFF7C87-D96B-4565-9695-0AFC680F4A93}" destId="{09C84308-D3F1-48F3-9BDF-BA03987C685E}" srcOrd="1" destOrd="0" presId="urn:microsoft.com/office/officeart/2005/8/layout/hProcess9"/>
    <dgm:cxn modelId="{A062B09C-9DFB-4BAD-8020-A53A000D3C0A}" type="presParOf" srcId="{09C84308-D3F1-48F3-9BDF-BA03987C685E}" destId="{B4866C25-245E-4557-88D2-76FB40C305DF}" srcOrd="0" destOrd="0" presId="urn:microsoft.com/office/officeart/2005/8/layout/hProcess9"/>
    <dgm:cxn modelId="{0A914DD9-2A21-480B-A11E-D27C6257FD90}" type="presParOf" srcId="{09C84308-D3F1-48F3-9BDF-BA03987C685E}" destId="{93A1E257-6F88-4B2B-B8CF-8F43501438C3}" srcOrd="1" destOrd="0" presId="urn:microsoft.com/office/officeart/2005/8/layout/hProcess9"/>
    <dgm:cxn modelId="{F5BC6151-F6A0-47A6-B06E-BA657359AF14}" type="presParOf" srcId="{09C84308-D3F1-48F3-9BDF-BA03987C685E}" destId="{0BE098A8-24EC-40DD-9BB7-347E1952C00C}" srcOrd="2" destOrd="0" presId="urn:microsoft.com/office/officeart/2005/8/layout/hProcess9"/>
    <dgm:cxn modelId="{A8FCE562-E6D9-49F1-AE48-F29EEE954C30}" type="presParOf" srcId="{09C84308-D3F1-48F3-9BDF-BA03987C685E}" destId="{C54518FC-8978-41B6-8009-0612758D20D9}" srcOrd="3" destOrd="0" presId="urn:microsoft.com/office/officeart/2005/8/layout/hProcess9"/>
    <dgm:cxn modelId="{6BF65B09-043B-4F5B-9622-AFE84D110B81}" type="presParOf" srcId="{09C84308-D3F1-48F3-9BDF-BA03987C685E}" destId="{80DEEAEF-342F-4C9A-A2DC-CE1B20592997}"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E5BBCE-0A0C-48E8-A8E1-1B1D417DA74C}"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en-GB"/>
        </a:p>
      </dgm:t>
    </dgm:pt>
    <dgm:pt modelId="{D1139AFC-676C-41D5-8F08-59DB7F417D49}">
      <dgm:prSet custT="1"/>
      <dgm:spPr/>
      <dgm:t>
        <a:bodyPr/>
        <a:lstStyle/>
        <a:p>
          <a:r>
            <a:rPr lang="en-GB" sz="1100"/>
            <a:t>Original</a:t>
          </a:r>
        </a:p>
      </dgm:t>
    </dgm:pt>
    <dgm:pt modelId="{3601B63E-22E2-4DEF-82D1-B8A7A0B91D88}" type="parTrans" cxnId="{FF73A45C-5755-4596-B84C-C8AC7DD55BBB}">
      <dgm:prSet/>
      <dgm:spPr/>
      <dgm:t>
        <a:bodyPr/>
        <a:lstStyle/>
        <a:p>
          <a:endParaRPr lang="en-GB"/>
        </a:p>
      </dgm:t>
    </dgm:pt>
    <dgm:pt modelId="{2A0CFEE3-1614-460D-B8E3-D371E1578D5C}" type="sibTrans" cxnId="{FF73A45C-5755-4596-B84C-C8AC7DD55BBB}">
      <dgm:prSet/>
      <dgm:spPr/>
      <dgm:t>
        <a:bodyPr/>
        <a:lstStyle/>
        <a:p>
          <a:endParaRPr lang="en-GB"/>
        </a:p>
      </dgm:t>
    </dgm:pt>
    <dgm:pt modelId="{8CA01BC5-8BE9-4686-B7B5-78B97CF650DC}">
      <dgm:prSet/>
      <dgm:spPr/>
      <dgm:t>
        <a:bodyPr/>
        <a:lstStyle/>
        <a:p>
          <a:r>
            <a:rPr lang="en-GB"/>
            <a:t>Compressed</a:t>
          </a:r>
        </a:p>
      </dgm:t>
    </dgm:pt>
    <dgm:pt modelId="{F49994AB-362D-4281-8F57-B1B446A7EC03}" type="parTrans" cxnId="{20F7F68C-A1F4-4BFF-A846-C5F097F11DDB}">
      <dgm:prSet/>
      <dgm:spPr/>
      <dgm:t>
        <a:bodyPr/>
        <a:lstStyle/>
        <a:p>
          <a:endParaRPr lang="en-GB"/>
        </a:p>
      </dgm:t>
    </dgm:pt>
    <dgm:pt modelId="{E197FCB7-F140-486D-8922-02A6EB49141E}" type="sibTrans" cxnId="{20F7F68C-A1F4-4BFF-A846-C5F097F11DDB}">
      <dgm:prSet/>
      <dgm:spPr/>
      <dgm:t>
        <a:bodyPr/>
        <a:lstStyle/>
        <a:p>
          <a:endParaRPr lang="en-GB"/>
        </a:p>
      </dgm:t>
    </dgm:pt>
    <dgm:pt modelId="{4E0BEBD1-53EE-4AF2-ABDD-B00CDFD0EA87}">
      <dgm:prSet custT="1"/>
      <dgm:spPr/>
      <dgm:t>
        <a:bodyPr/>
        <a:lstStyle/>
        <a:p>
          <a:r>
            <a:rPr lang="en-GB" sz="800"/>
            <a:t>Uncompressed</a:t>
          </a:r>
        </a:p>
      </dgm:t>
    </dgm:pt>
    <dgm:pt modelId="{F0B8CFB1-9E48-4271-A3E0-338EA60A18AD}" type="parTrans" cxnId="{8AD38DAF-7825-47D8-9CB9-E5E7CBF5C5F7}">
      <dgm:prSet/>
      <dgm:spPr/>
      <dgm:t>
        <a:bodyPr/>
        <a:lstStyle/>
        <a:p>
          <a:endParaRPr lang="en-GB"/>
        </a:p>
      </dgm:t>
    </dgm:pt>
    <dgm:pt modelId="{11E9AE69-9025-4012-A37B-763D054048A7}" type="sibTrans" cxnId="{8AD38DAF-7825-47D8-9CB9-E5E7CBF5C5F7}">
      <dgm:prSet/>
      <dgm:spPr/>
      <dgm:t>
        <a:bodyPr/>
        <a:lstStyle/>
        <a:p>
          <a:endParaRPr lang="en-GB"/>
        </a:p>
      </dgm:t>
    </dgm:pt>
    <dgm:pt modelId="{85A54301-F654-4776-8F56-6D52EFE729E4}" type="pres">
      <dgm:prSet presAssocID="{3FE5BBCE-0A0C-48E8-A8E1-1B1D417DA74C}" presName="CompostProcess" presStyleCnt="0">
        <dgm:presLayoutVars>
          <dgm:dir/>
          <dgm:resizeHandles val="exact"/>
        </dgm:presLayoutVars>
      </dgm:prSet>
      <dgm:spPr/>
    </dgm:pt>
    <dgm:pt modelId="{3E4F8428-BD66-43F9-8D0F-DDDD08104817}" type="pres">
      <dgm:prSet presAssocID="{3FE5BBCE-0A0C-48E8-A8E1-1B1D417DA74C}" presName="arrow" presStyleLbl="bgShp" presStyleIdx="0" presStyleCnt="1"/>
      <dgm:spPr/>
    </dgm:pt>
    <dgm:pt modelId="{01054961-00CD-4843-8072-D74FB2EFC7AA}" type="pres">
      <dgm:prSet presAssocID="{3FE5BBCE-0A0C-48E8-A8E1-1B1D417DA74C}" presName="linearProcess" presStyleCnt="0"/>
      <dgm:spPr/>
    </dgm:pt>
    <dgm:pt modelId="{747050DF-D44F-433E-8A3F-881C8FC56DFE}" type="pres">
      <dgm:prSet presAssocID="{D1139AFC-676C-41D5-8F08-59DB7F417D49}" presName="textNode" presStyleLbl="node1" presStyleIdx="0" presStyleCnt="3">
        <dgm:presLayoutVars>
          <dgm:bulletEnabled val="1"/>
        </dgm:presLayoutVars>
      </dgm:prSet>
      <dgm:spPr/>
    </dgm:pt>
    <dgm:pt modelId="{EFBE07F0-ACDB-4025-89A7-D6CD4C4B48F2}" type="pres">
      <dgm:prSet presAssocID="{2A0CFEE3-1614-460D-B8E3-D371E1578D5C}" presName="sibTrans" presStyleCnt="0"/>
      <dgm:spPr/>
    </dgm:pt>
    <dgm:pt modelId="{88B8C40A-572F-4D0E-A0C3-053529384AE3}" type="pres">
      <dgm:prSet presAssocID="{8CA01BC5-8BE9-4686-B7B5-78B97CF650DC}" presName="textNode" presStyleLbl="node1" presStyleIdx="1" presStyleCnt="3" custScaleX="40611" custScaleY="31898">
        <dgm:presLayoutVars>
          <dgm:bulletEnabled val="1"/>
        </dgm:presLayoutVars>
      </dgm:prSet>
      <dgm:spPr/>
    </dgm:pt>
    <dgm:pt modelId="{6ECEF08B-2563-480E-911C-9785E4B003C4}" type="pres">
      <dgm:prSet presAssocID="{E197FCB7-F140-486D-8922-02A6EB49141E}" presName="sibTrans" presStyleCnt="0"/>
      <dgm:spPr/>
    </dgm:pt>
    <dgm:pt modelId="{9408A339-AC9A-4D12-95B4-9DAB609D3ABB}" type="pres">
      <dgm:prSet presAssocID="{4E0BEBD1-53EE-4AF2-ABDD-B00CDFD0EA87}" presName="textNode" presStyleLbl="node1" presStyleIdx="2" presStyleCnt="3" custScaleX="70817" custScaleY="64343">
        <dgm:presLayoutVars>
          <dgm:bulletEnabled val="1"/>
        </dgm:presLayoutVars>
      </dgm:prSet>
      <dgm:spPr/>
    </dgm:pt>
  </dgm:ptLst>
  <dgm:cxnLst>
    <dgm:cxn modelId="{9E7FEB18-506E-4591-BBF5-CBCBB22FEF94}" type="presOf" srcId="{4E0BEBD1-53EE-4AF2-ABDD-B00CDFD0EA87}" destId="{9408A339-AC9A-4D12-95B4-9DAB609D3ABB}" srcOrd="0" destOrd="0" presId="urn:microsoft.com/office/officeart/2005/8/layout/hProcess9"/>
    <dgm:cxn modelId="{142A0131-6EE7-4650-948B-51C1487F508A}" type="presOf" srcId="{8CA01BC5-8BE9-4686-B7B5-78B97CF650DC}" destId="{88B8C40A-572F-4D0E-A0C3-053529384AE3}" srcOrd="0" destOrd="0" presId="urn:microsoft.com/office/officeart/2005/8/layout/hProcess9"/>
    <dgm:cxn modelId="{FF73A45C-5755-4596-B84C-C8AC7DD55BBB}" srcId="{3FE5BBCE-0A0C-48E8-A8E1-1B1D417DA74C}" destId="{D1139AFC-676C-41D5-8F08-59DB7F417D49}" srcOrd="0" destOrd="0" parTransId="{3601B63E-22E2-4DEF-82D1-B8A7A0B91D88}" sibTransId="{2A0CFEE3-1614-460D-B8E3-D371E1578D5C}"/>
    <dgm:cxn modelId="{20F7F68C-A1F4-4BFF-A846-C5F097F11DDB}" srcId="{3FE5BBCE-0A0C-48E8-A8E1-1B1D417DA74C}" destId="{8CA01BC5-8BE9-4686-B7B5-78B97CF650DC}" srcOrd="1" destOrd="0" parTransId="{F49994AB-362D-4281-8F57-B1B446A7EC03}" sibTransId="{E197FCB7-F140-486D-8922-02A6EB49141E}"/>
    <dgm:cxn modelId="{8AD38DAF-7825-47D8-9CB9-E5E7CBF5C5F7}" srcId="{3FE5BBCE-0A0C-48E8-A8E1-1B1D417DA74C}" destId="{4E0BEBD1-53EE-4AF2-ABDD-B00CDFD0EA87}" srcOrd="2" destOrd="0" parTransId="{F0B8CFB1-9E48-4271-A3E0-338EA60A18AD}" sibTransId="{11E9AE69-9025-4012-A37B-763D054048A7}"/>
    <dgm:cxn modelId="{EE918ECA-8CBE-41A3-84D3-93DB96F22313}" type="presOf" srcId="{3FE5BBCE-0A0C-48E8-A8E1-1B1D417DA74C}" destId="{85A54301-F654-4776-8F56-6D52EFE729E4}" srcOrd="0" destOrd="0" presId="urn:microsoft.com/office/officeart/2005/8/layout/hProcess9"/>
    <dgm:cxn modelId="{90204FEC-8FE0-4E22-AB3F-2C48D6CED914}" type="presOf" srcId="{D1139AFC-676C-41D5-8F08-59DB7F417D49}" destId="{747050DF-D44F-433E-8A3F-881C8FC56DFE}" srcOrd="0" destOrd="0" presId="urn:microsoft.com/office/officeart/2005/8/layout/hProcess9"/>
    <dgm:cxn modelId="{51EF22BE-3184-4A35-A8D6-ED2E0499CDDF}" type="presParOf" srcId="{85A54301-F654-4776-8F56-6D52EFE729E4}" destId="{3E4F8428-BD66-43F9-8D0F-DDDD08104817}" srcOrd="0" destOrd="0" presId="urn:microsoft.com/office/officeart/2005/8/layout/hProcess9"/>
    <dgm:cxn modelId="{64474601-F7D5-455F-8031-C46C74C57AB7}" type="presParOf" srcId="{85A54301-F654-4776-8F56-6D52EFE729E4}" destId="{01054961-00CD-4843-8072-D74FB2EFC7AA}" srcOrd="1" destOrd="0" presId="urn:microsoft.com/office/officeart/2005/8/layout/hProcess9"/>
    <dgm:cxn modelId="{21F27FAE-7FBF-4EB2-9D38-3269E62A6939}" type="presParOf" srcId="{01054961-00CD-4843-8072-D74FB2EFC7AA}" destId="{747050DF-D44F-433E-8A3F-881C8FC56DFE}" srcOrd="0" destOrd="0" presId="urn:microsoft.com/office/officeart/2005/8/layout/hProcess9"/>
    <dgm:cxn modelId="{FAF51786-244B-4B96-B549-5551F5646F30}" type="presParOf" srcId="{01054961-00CD-4843-8072-D74FB2EFC7AA}" destId="{EFBE07F0-ACDB-4025-89A7-D6CD4C4B48F2}" srcOrd="1" destOrd="0" presId="urn:microsoft.com/office/officeart/2005/8/layout/hProcess9"/>
    <dgm:cxn modelId="{8BEC3C40-26C5-44AC-99A0-37432743A2A7}" type="presParOf" srcId="{01054961-00CD-4843-8072-D74FB2EFC7AA}" destId="{88B8C40A-572F-4D0E-A0C3-053529384AE3}" srcOrd="2" destOrd="0" presId="urn:microsoft.com/office/officeart/2005/8/layout/hProcess9"/>
    <dgm:cxn modelId="{05A2BE8D-4EDC-45DF-93A4-64906AC58BEF}" type="presParOf" srcId="{01054961-00CD-4843-8072-D74FB2EFC7AA}" destId="{6ECEF08B-2563-480E-911C-9785E4B003C4}" srcOrd="3" destOrd="0" presId="urn:microsoft.com/office/officeart/2005/8/layout/hProcess9"/>
    <dgm:cxn modelId="{9741DD73-0967-4C4C-8958-4C8C4FB42FFC}" type="presParOf" srcId="{01054961-00CD-4843-8072-D74FB2EFC7AA}" destId="{9408A339-AC9A-4D12-95B4-9DAB609D3ABB}"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1423AE-0BAC-4D35-A941-AE2C7E7F4FD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A0E9F0F-91E8-4885-BB53-03C368E1007D}">
      <dgm:prSet/>
      <dgm:spPr/>
      <dgm:t>
        <a:bodyPr/>
        <a:lstStyle/>
        <a:p>
          <a:r>
            <a:rPr lang="en-GB"/>
            <a:t>Rather than compressing letters and putting that into a compression table.</a:t>
          </a:r>
          <a:endParaRPr lang="en-US"/>
        </a:p>
      </dgm:t>
    </dgm:pt>
    <dgm:pt modelId="{13107876-2401-4D97-97AA-8DC4047EC79F}" type="parTrans" cxnId="{F4A77D06-58D7-4D86-B5BB-2DD967F5D64E}">
      <dgm:prSet/>
      <dgm:spPr/>
      <dgm:t>
        <a:bodyPr/>
        <a:lstStyle/>
        <a:p>
          <a:endParaRPr lang="en-US"/>
        </a:p>
      </dgm:t>
    </dgm:pt>
    <dgm:pt modelId="{8F56A318-D471-495E-BCFB-67F57A2C127A}" type="sibTrans" cxnId="{F4A77D06-58D7-4D86-B5BB-2DD967F5D64E}">
      <dgm:prSet/>
      <dgm:spPr/>
      <dgm:t>
        <a:bodyPr/>
        <a:lstStyle/>
        <a:p>
          <a:endParaRPr lang="en-US"/>
        </a:p>
      </dgm:t>
    </dgm:pt>
    <dgm:pt modelId="{946A9197-8B3C-428B-BD22-7E9F5E14584C}">
      <dgm:prSet/>
      <dgm:spPr/>
      <dgm:t>
        <a:bodyPr/>
        <a:lstStyle/>
        <a:p>
          <a:r>
            <a:rPr lang="en-GB"/>
            <a:t>We compress words or repeating phrases. </a:t>
          </a:r>
          <a:endParaRPr lang="en-US"/>
        </a:p>
      </dgm:t>
    </dgm:pt>
    <dgm:pt modelId="{8C5B5ECA-2CD4-4B64-AFDD-AC03D057F09F}" type="parTrans" cxnId="{BC5440B4-A71F-4663-B312-2E89FD156B5F}">
      <dgm:prSet/>
      <dgm:spPr/>
      <dgm:t>
        <a:bodyPr/>
        <a:lstStyle/>
        <a:p>
          <a:endParaRPr lang="en-US"/>
        </a:p>
      </dgm:t>
    </dgm:pt>
    <dgm:pt modelId="{82AE2414-332A-47D3-9A8A-A96A9D28225C}" type="sibTrans" cxnId="{BC5440B4-A71F-4663-B312-2E89FD156B5F}">
      <dgm:prSet/>
      <dgm:spPr/>
      <dgm:t>
        <a:bodyPr/>
        <a:lstStyle/>
        <a:p>
          <a:endParaRPr lang="en-US"/>
        </a:p>
      </dgm:t>
    </dgm:pt>
    <dgm:pt modelId="{2B9EF322-5FCE-455B-BCE0-4D0DAB38BD68}">
      <dgm:prSet/>
      <dgm:spPr/>
      <dgm:t>
        <a:bodyPr/>
        <a:lstStyle/>
        <a:p>
          <a:r>
            <a:rPr lang="en-GB" dirty="0"/>
            <a:t>Why does this Methord of compression is more efficient the larger the document?</a:t>
          </a:r>
          <a:endParaRPr lang="en-US" dirty="0"/>
        </a:p>
      </dgm:t>
    </dgm:pt>
    <dgm:pt modelId="{E672B3DD-D6FA-4AAA-A58E-1BE0C39F7E19}" type="parTrans" cxnId="{8AE8C8D8-1C5D-4D7C-853A-B13173DAAAA5}">
      <dgm:prSet/>
      <dgm:spPr/>
      <dgm:t>
        <a:bodyPr/>
        <a:lstStyle/>
        <a:p>
          <a:endParaRPr lang="en-US"/>
        </a:p>
      </dgm:t>
    </dgm:pt>
    <dgm:pt modelId="{605E9D7F-A2B9-4D71-9989-438CE7EDED1C}" type="sibTrans" cxnId="{8AE8C8D8-1C5D-4D7C-853A-B13173DAAAA5}">
      <dgm:prSet/>
      <dgm:spPr/>
      <dgm:t>
        <a:bodyPr/>
        <a:lstStyle/>
        <a:p>
          <a:endParaRPr lang="en-US"/>
        </a:p>
      </dgm:t>
    </dgm:pt>
    <dgm:pt modelId="{E30C918C-674D-496A-9FAD-3BF7EDEC5FFE}" type="pres">
      <dgm:prSet presAssocID="{741423AE-0BAC-4D35-A941-AE2C7E7F4FD2}" presName="root" presStyleCnt="0">
        <dgm:presLayoutVars>
          <dgm:dir/>
          <dgm:resizeHandles val="exact"/>
        </dgm:presLayoutVars>
      </dgm:prSet>
      <dgm:spPr/>
    </dgm:pt>
    <dgm:pt modelId="{C17F70B9-B16B-4E2C-A4C3-AF24FA333AE1}" type="pres">
      <dgm:prSet presAssocID="{FA0E9F0F-91E8-4885-BB53-03C368E1007D}" presName="compNode" presStyleCnt="0"/>
      <dgm:spPr/>
    </dgm:pt>
    <dgm:pt modelId="{DB26515D-167C-4A5C-AD02-EAC233783CF8}" type="pres">
      <dgm:prSet presAssocID="{FA0E9F0F-91E8-4885-BB53-03C368E1007D}" presName="bgRect" presStyleLbl="bgShp" presStyleIdx="0" presStyleCnt="3"/>
      <dgm:spPr/>
    </dgm:pt>
    <dgm:pt modelId="{31B8F57E-55C0-4B1A-AE4D-46C77BA58411}" type="pres">
      <dgm:prSet presAssocID="{FA0E9F0F-91E8-4885-BB53-03C368E1007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sconnected"/>
        </a:ext>
      </dgm:extLst>
    </dgm:pt>
    <dgm:pt modelId="{624D1163-1A3D-45C2-B1EB-06D19C135D22}" type="pres">
      <dgm:prSet presAssocID="{FA0E9F0F-91E8-4885-BB53-03C368E1007D}" presName="spaceRect" presStyleCnt="0"/>
      <dgm:spPr/>
    </dgm:pt>
    <dgm:pt modelId="{A36246F9-5D6E-41FD-B7F0-2A84726CCE18}" type="pres">
      <dgm:prSet presAssocID="{FA0E9F0F-91E8-4885-BB53-03C368E1007D}" presName="parTx" presStyleLbl="revTx" presStyleIdx="0" presStyleCnt="3">
        <dgm:presLayoutVars>
          <dgm:chMax val="0"/>
          <dgm:chPref val="0"/>
        </dgm:presLayoutVars>
      </dgm:prSet>
      <dgm:spPr/>
    </dgm:pt>
    <dgm:pt modelId="{AE222CB1-0288-498C-9B9D-CA26DC48D605}" type="pres">
      <dgm:prSet presAssocID="{8F56A318-D471-495E-BCFB-67F57A2C127A}" presName="sibTrans" presStyleCnt="0"/>
      <dgm:spPr/>
    </dgm:pt>
    <dgm:pt modelId="{1FCA9C6B-DF0F-488E-A07B-F8CA3DB831AF}" type="pres">
      <dgm:prSet presAssocID="{946A9197-8B3C-428B-BD22-7E9F5E14584C}" presName="compNode" presStyleCnt="0"/>
      <dgm:spPr/>
    </dgm:pt>
    <dgm:pt modelId="{D9C9CC4A-97EE-4C0C-A7A3-B059433A1E02}" type="pres">
      <dgm:prSet presAssocID="{946A9197-8B3C-428B-BD22-7E9F5E14584C}" presName="bgRect" presStyleLbl="bgShp" presStyleIdx="1" presStyleCnt="3"/>
      <dgm:spPr/>
    </dgm:pt>
    <dgm:pt modelId="{864B0946-AD77-4122-9280-093174A3E506}" type="pres">
      <dgm:prSet presAssocID="{946A9197-8B3C-428B-BD22-7E9F5E14584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ech"/>
        </a:ext>
      </dgm:extLst>
    </dgm:pt>
    <dgm:pt modelId="{4F42C78F-B79C-4B2B-B197-8B43233C44EF}" type="pres">
      <dgm:prSet presAssocID="{946A9197-8B3C-428B-BD22-7E9F5E14584C}" presName="spaceRect" presStyleCnt="0"/>
      <dgm:spPr/>
    </dgm:pt>
    <dgm:pt modelId="{12BE5AEF-6EAB-4B39-898E-31E72AA503A0}" type="pres">
      <dgm:prSet presAssocID="{946A9197-8B3C-428B-BD22-7E9F5E14584C}" presName="parTx" presStyleLbl="revTx" presStyleIdx="1" presStyleCnt="3">
        <dgm:presLayoutVars>
          <dgm:chMax val="0"/>
          <dgm:chPref val="0"/>
        </dgm:presLayoutVars>
      </dgm:prSet>
      <dgm:spPr/>
    </dgm:pt>
    <dgm:pt modelId="{A84B4A59-7A91-4CD2-A349-1D1A5661B455}" type="pres">
      <dgm:prSet presAssocID="{82AE2414-332A-47D3-9A8A-A96A9D28225C}" presName="sibTrans" presStyleCnt="0"/>
      <dgm:spPr/>
    </dgm:pt>
    <dgm:pt modelId="{8181406A-4618-4DE1-9825-DC56A1D80605}" type="pres">
      <dgm:prSet presAssocID="{2B9EF322-5FCE-455B-BCE0-4D0DAB38BD68}" presName="compNode" presStyleCnt="0"/>
      <dgm:spPr/>
    </dgm:pt>
    <dgm:pt modelId="{58BD290D-CD57-4746-AC7E-730641673D32}" type="pres">
      <dgm:prSet presAssocID="{2B9EF322-5FCE-455B-BCE0-4D0DAB38BD68}" presName="bgRect" presStyleLbl="bgShp" presStyleIdx="2" presStyleCnt="3"/>
      <dgm:spPr/>
    </dgm:pt>
    <dgm:pt modelId="{597FD5CA-D9BA-47A5-B389-850D3A33C5A3}" type="pres">
      <dgm:prSet presAssocID="{2B9EF322-5FCE-455B-BCE0-4D0DAB38BD6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3DBA5541-4E6D-4BF3-8035-EB4BBE6ACE29}" type="pres">
      <dgm:prSet presAssocID="{2B9EF322-5FCE-455B-BCE0-4D0DAB38BD68}" presName="spaceRect" presStyleCnt="0"/>
      <dgm:spPr/>
    </dgm:pt>
    <dgm:pt modelId="{EB590AC2-D96B-4E67-AA1B-A853D5391E49}" type="pres">
      <dgm:prSet presAssocID="{2B9EF322-5FCE-455B-BCE0-4D0DAB38BD68}" presName="parTx" presStyleLbl="revTx" presStyleIdx="2" presStyleCnt="3">
        <dgm:presLayoutVars>
          <dgm:chMax val="0"/>
          <dgm:chPref val="0"/>
        </dgm:presLayoutVars>
      </dgm:prSet>
      <dgm:spPr/>
    </dgm:pt>
  </dgm:ptLst>
  <dgm:cxnLst>
    <dgm:cxn modelId="{F4A77D06-58D7-4D86-B5BB-2DD967F5D64E}" srcId="{741423AE-0BAC-4D35-A941-AE2C7E7F4FD2}" destId="{FA0E9F0F-91E8-4885-BB53-03C368E1007D}" srcOrd="0" destOrd="0" parTransId="{13107876-2401-4D97-97AA-8DC4047EC79F}" sibTransId="{8F56A318-D471-495E-BCFB-67F57A2C127A}"/>
    <dgm:cxn modelId="{1739955B-5913-4518-A6AB-7A8C22DFDAE1}" type="presOf" srcId="{2B9EF322-5FCE-455B-BCE0-4D0DAB38BD68}" destId="{EB590AC2-D96B-4E67-AA1B-A853D5391E49}" srcOrd="0" destOrd="0" presId="urn:microsoft.com/office/officeart/2018/2/layout/IconVerticalSolidList"/>
    <dgm:cxn modelId="{CF0B9F82-1A94-41A3-ADF5-28F7500F21FC}" type="presOf" srcId="{741423AE-0BAC-4D35-A941-AE2C7E7F4FD2}" destId="{E30C918C-674D-496A-9FAD-3BF7EDEC5FFE}" srcOrd="0" destOrd="0" presId="urn:microsoft.com/office/officeart/2018/2/layout/IconVerticalSolidList"/>
    <dgm:cxn modelId="{15123D9A-EA6D-4BB1-A301-CCE0EAB43AD9}" type="presOf" srcId="{946A9197-8B3C-428B-BD22-7E9F5E14584C}" destId="{12BE5AEF-6EAB-4B39-898E-31E72AA503A0}" srcOrd="0" destOrd="0" presId="urn:microsoft.com/office/officeart/2018/2/layout/IconVerticalSolidList"/>
    <dgm:cxn modelId="{BC5440B4-A71F-4663-B312-2E89FD156B5F}" srcId="{741423AE-0BAC-4D35-A941-AE2C7E7F4FD2}" destId="{946A9197-8B3C-428B-BD22-7E9F5E14584C}" srcOrd="1" destOrd="0" parTransId="{8C5B5ECA-2CD4-4B64-AFDD-AC03D057F09F}" sibTransId="{82AE2414-332A-47D3-9A8A-A96A9D28225C}"/>
    <dgm:cxn modelId="{8AE8C8D8-1C5D-4D7C-853A-B13173DAAAA5}" srcId="{741423AE-0BAC-4D35-A941-AE2C7E7F4FD2}" destId="{2B9EF322-5FCE-455B-BCE0-4D0DAB38BD68}" srcOrd="2" destOrd="0" parTransId="{E672B3DD-D6FA-4AAA-A58E-1BE0C39F7E19}" sibTransId="{605E9D7F-A2B9-4D71-9989-438CE7EDED1C}"/>
    <dgm:cxn modelId="{E5DDCBE4-FEB6-419E-8DD7-4F6373F674CD}" type="presOf" srcId="{FA0E9F0F-91E8-4885-BB53-03C368E1007D}" destId="{A36246F9-5D6E-41FD-B7F0-2A84726CCE18}" srcOrd="0" destOrd="0" presId="urn:microsoft.com/office/officeart/2018/2/layout/IconVerticalSolidList"/>
    <dgm:cxn modelId="{0AE819E6-7D48-45AE-9579-0192294FB8F2}" type="presParOf" srcId="{E30C918C-674D-496A-9FAD-3BF7EDEC5FFE}" destId="{C17F70B9-B16B-4E2C-A4C3-AF24FA333AE1}" srcOrd="0" destOrd="0" presId="urn:microsoft.com/office/officeart/2018/2/layout/IconVerticalSolidList"/>
    <dgm:cxn modelId="{02F9CFEF-0E7D-4DB2-846E-0C8F8C7089C1}" type="presParOf" srcId="{C17F70B9-B16B-4E2C-A4C3-AF24FA333AE1}" destId="{DB26515D-167C-4A5C-AD02-EAC233783CF8}" srcOrd="0" destOrd="0" presId="urn:microsoft.com/office/officeart/2018/2/layout/IconVerticalSolidList"/>
    <dgm:cxn modelId="{3BE63D1E-89C5-435A-9AE9-01E3AB4D69F5}" type="presParOf" srcId="{C17F70B9-B16B-4E2C-A4C3-AF24FA333AE1}" destId="{31B8F57E-55C0-4B1A-AE4D-46C77BA58411}" srcOrd="1" destOrd="0" presId="urn:microsoft.com/office/officeart/2018/2/layout/IconVerticalSolidList"/>
    <dgm:cxn modelId="{EF7BC5CB-A3DE-4343-ACDD-09022581FC50}" type="presParOf" srcId="{C17F70B9-B16B-4E2C-A4C3-AF24FA333AE1}" destId="{624D1163-1A3D-45C2-B1EB-06D19C135D22}" srcOrd="2" destOrd="0" presId="urn:microsoft.com/office/officeart/2018/2/layout/IconVerticalSolidList"/>
    <dgm:cxn modelId="{D37943E7-99F1-471C-A3B4-DD90B38075D6}" type="presParOf" srcId="{C17F70B9-B16B-4E2C-A4C3-AF24FA333AE1}" destId="{A36246F9-5D6E-41FD-B7F0-2A84726CCE18}" srcOrd="3" destOrd="0" presId="urn:microsoft.com/office/officeart/2018/2/layout/IconVerticalSolidList"/>
    <dgm:cxn modelId="{B2D0B3FD-5904-4DB8-BCF9-7FF9E5A33F68}" type="presParOf" srcId="{E30C918C-674D-496A-9FAD-3BF7EDEC5FFE}" destId="{AE222CB1-0288-498C-9B9D-CA26DC48D605}" srcOrd="1" destOrd="0" presId="urn:microsoft.com/office/officeart/2018/2/layout/IconVerticalSolidList"/>
    <dgm:cxn modelId="{2434CE7A-11AD-4AF4-A8CB-7EDDCCE008FE}" type="presParOf" srcId="{E30C918C-674D-496A-9FAD-3BF7EDEC5FFE}" destId="{1FCA9C6B-DF0F-488E-A07B-F8CA3DB831AF}" srcOrd="2" destOrd="0" presId="urn:microsoft.com/office/officeart/2018/2/layout/IconVerticalSolidList"/>
    <dgm:cxn modelId="{464632BE-6AE7-4F43-9086-D38814BB977D}" type="presParOf" srcId="{1FCA9C6B-DF0F-488E-A07B-F8CA3DB831AF}" destId="{D9C9CC4A-97EE-4C0C-A7A3-B059433A1E02}" srcOrd="0" destOrd="0" presId="urn:microsoft.com/office/officeart/2018/2/layout/IconVerticalSolidList"/>
    <dgm:cxn modelId="{6C235A99-6AAE-4605-B8B5-1AFD97B7B43C}" type="presParOf" srcId="{1FCA9C6B-DF0F-488E-A07B-F8CA3DB831AF}" destId="{864B0946-AD77-4122-9280-093174A3E506}" srcOrd="1" destOrd="0" presId="urn:microsoft.com/office/officeart/2018/2/layout/IconVerticalSolidList"/>
    <dgm:cxn modelId="{51305FDE-89F3-4E31-A834-2542E16D9DE4}" type="presParOf" srcId="{1FCA9C6B-DF0F-488E-A07B-F8CA3DB831AF}" destId="{4F42C78F-B79C-4B2B-B197-8B43233C44EF}" srcOrd="2" destOrd="0" presId="urn:microsoft.com/office/officeart/2018/2/layout/IconVerticalSolidList"/>
    <dgm:cxn modelId="{49EC7201-8CCE-45FA-B066-0AEF7F538BBA}" type="presParOf" srcId="{1FCA9C6B-DF0F-488E-A07B-F8CA3DB831AF}" destId="{12BE5AEF-6EAB-4B39-898E-31E72AA503A0}" srcOrd="3" destOrd="0" presId="urn:microsoft.com/office/officeart/2018/2/layout/IconVerticalSolidList"/>
    <dgm:cxn modelId="{F99347EA-AF7E-4119-ABEA-C818555A85F5}" type="presParOf" srcId="{E30C918C-674D-496A-9FAD-3BF7EDEC5FFE}" destId="{A84B4A59-7A91-4CD2-A349-1D1A5661B455}" srcOrd="3" destOrd="0" presId="urn:microsoft.com/office/officeart/2018/2/layout/IconVerticalSolidList"/>
    <dgm:cxn modelId="{10912945-2B40-4856-A8EE-E17972526641}" type="presParOf" srcId="{E30C918C-674D-496A-9FAD-3BF7EDEC5FFE}" destId="{8181406A-4618-4DE1-9825-DC56A1D80605}" srcOrd="4" destOrd="0" presId="urn:microsoft.com/office/officeart/2018/2/layout/IconVerticalSolidList"/>
    <dgm:cxn modelId="{D358A8F8-94A6-4F5C-A7EA-6C89D9F54606}" type="presParOf" srcId="{8181406A-4618-4DE1-9825-DC56A1D80605}" destId="{58BD290D-CD57-4746-AC7E-730641673D32}" srcOrd="0" destOrd="0" presId="urn:microsoft.com/office/officeart/2018/2/layout/IconVerticalSolidList"/>
    <dgm:cxn modelId="{21ABC6F9-A121-48E4-8112-19F1E251D4FF}" type="presParOf" srcId="{8181406A-4618-4DE1-9825-DC56A1D80605}" destId="{597FD5CA-D9BA-47A5-B389-850D3A33C5A3}" srcOrd="1" destOrd="0" presId="urn:microsoft.com/office/officeart/2018/2/layout/IconVerticalSolidList"/>
    <dgm:cxn modelId="{EB02EE24-3B0F-4830-A2F1-DB4CF38DD225}" type="presParOf" srcId="{8181406A-4618-4DE1-9825-DC56A1D80605}" destId="{3DBA5541-4E6D-4BF3-8035-EB4BBE6ACE29}" srcOrd="2" destOrd="0" presId="urn:microsoft.com/office/officeart/2018/2/layout/IconVerticalSolidList"/>
    <dgm:cxn modelId="{40A9C965-790B-4832-A0FF-DFF33C259C34}" type="presParOf" srcId="{8181406A-4618-4DE1-9825-DC56A1D80605}" destId="{EB590AC2-D96B-4E67-AA1B-A853D5391E4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7373E6-7918-4A6A-8C6F-C56FD198DE98}"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B884ECF0-292D-45D3-AADB-D0C6FC95CE37}">
      <dgm:prSet/>
      <dgm:spPr/>
      <dgm:t>
        <a:bodyPr/>
        <a:lstStyle/>
        <a:p>
          <a:r>
            <a:rPr lang="en-GB"/>
            <a:t>How much space has been saved using Huffman compression on:</a:t>
          </a:r>
          <a:endParaRPr lang="en-US"/>
        </a:p>
      </dgm:t>
    </dgm:pt>
    <dgm:pt modelId="{33AB2F75-C202-4438-AA35-863BA043883D}" type="parTrans" cxnId="{FB5864D4-F183-4DF3-B892-59ABED64B014}">
      <dgm:prSet/>
      <dgm:spPr/>
      <dgm:t>
        <a:bodyPr/>
        <a:lstStyle/>
        <a:p>
          <a:endParaRPr lang="en-US"/>
        </a:p>
      </dgm:t>
    </dgm:pt>
    <dgm:pt modelId="{398E168B-C6F3-456F-9C2C-7394B1CDDFA1}" type="sibTrans" cxnId="{FB5864D4-F183-4DF3-B892-59ABED64B014}">
      <dgm:prSet/>
      <dgm:spPr/>
      <dgm:t>
        <a:bodyPr/>
        <a:lstStyle/>
        <a:p>
          <a:endParaRPr lang="en-US"/>
        </a:p>
      </dgm:t>
    </dgm:pt>
    <dgm:pt modelId="{81D7841A-0E99-44B3-A9E3-739BD959866D}">
      <dgm:prSet/>
      <dgm:spPr/>
      <dgm:t>
        <a:bodyPr/>
        <a:lstStyle/>
        <a:p>
          <a:r>
            <a:rPr lang="en-GB"/>
            <a:t>AAGHHGGSAAASG</a:t>
          </a:r>
          <a:endParaRPr lang="en-US"/>
        </a:p>
      </dgm:t>
    </dgm:pt>
    <dgm:pt modelId="{6C537225-9E76-4855-AEB9-A0077C6125A7}" type="parTrans" cxnId="{4A8320AB-5A76-4C32-9FEF-1A1E3EE923E9}">
      <dgm:prSet/>
      <dgm:spPr/>
      <dgm:t>
        <a:bodyPr/>
        <a:lstStyle/>
        <a:p>
          <a:endParaRPr lang="en-US"/>
        </a:p>
      </dgm:t>
    </dgm:pt>
    <dgm:pt modelId="{50EB9E93-52C7-4C5A-B17B-1D816B33C6B3}" type="sibTrans" cxnId="{4A8320AB-5A76-4C32-9FEF-1A1E3EE923E9}">
      <dgm:prSet/>
      <dgm:spPr/>
      <dgm:t>
        <a:bodyPr/>
        <a:lstStyle/>
        <a:p>
          <a:endParaRPr lang="en-US"/>
        </a:p>
      </dgm:t>
    </dgm:pt>
    <dgm:pt modelId="{AE868E65-FDA8-4792-9C28-CFA9A3684FAE}" type="pres">
      <dgm:prSet presAssocID="{CA7373E6-7918-4A6A-8C6F-C56FD198DE98}" presName="outerComposite" presStyleCnt="0">
        <dgm:presLayoutVars>
          <dgm:chMax val="5"/>
          <dgm:dir/>
          <dgm:resizeHandles val="exact"/>
        </dgm:presLayoutVars>
      </dgm:prSet>
      <dgm:spPr/>
    </dgm:pt>
    <dgm:pt modelId="{DDD29B72-9D10-4651-A400-2F7EEF4B9E9B}" type="pres">
      <dgm:prSet presAssocID="{CA7373E6-7918-4A6A-8C6F-C56FD198DE98}" presName="dummyMaxCanvas" presStyleCnt="0">
        <dgm:presLayoutVars/>
      </dgm:prSet>
      <dgm:spPr/>
    </dgm:pt>
    <dgm:pt modelId="{F85AC971-2BDB-4E2F-80F6-062B35463AC4}" type="pres">
      <dgm:prSet presAssocID="{CA7373E6-7918-4A6A-8C6F-C56FD198DE98}" presName="TwoNodes_1" presStyleLbl="node1" presStyleIdx="0" presStyleCnt="2">
        <dgm:presLayoutVars>
          <dgm:bulletEnabled val="1"/>
        </dgm:presLayoutVars>
      </dgm:prSet>
      <dgm:spPr/>
    </dgm:pt>
    <dgm:pt modelId="{56E9FCDF-B5B3-4073-9815-10FE76741D8E}" type="pres">
      <dgm:prSet presAssocID="{CA7373E6-7918-4A6A-8C6F-C56FD198DE98}" presName="TwoNodes_2" presStyleLbl="node1" presStyleIdx="1" presStyleCnt="2">
        <dgm:presLayoutVars>
          <dgm:bulletEnabled val="1"/>
        </dgm:presLayoutVars>
      </dgm:prSet>
      <dgm:spPr/>
    </dgm:pt>
    <dgm:pt modelId="{341BCACD-B542-4475-AA0E-BAB763201033}" type="pres">
      <dgm:prSet presAssocID="{CA7373E6-7918-4A6A-8C6F-C56FD198DE98}" presName="TwoConn_1-2" presStyleLbl="fgAccFollowNode1" presStyleIdx="0" presStyleCnt="1">
        <dgm:presLayoutVars>
          <dgm:bulletEnabled val="1"/>
        </dgm:presLayoutVars>
      </dgm:prSet>
      <dgm:spPr/>
    </dgm:pt>
    <dgm:pt modelId="{DF0A634E-26BA-4FF4-93E9-662F00113FB9}" type="pres">
      <dgm:prSet presAssocID="{CA7373E6-7918-4A6A-8C6F-C56FD198DE98}" presName="TwoNodes_1_text" presStyleLbl="node1" presStyleIdx="1" presStyleCnt="2">
        <dgm:presLayoutVars>
          <dgm:bulletEnabled val="1"/>
        </dgm:presLayoutVars>
      </dgm:prSet>
      <dgm:spPr/>
    </dgm:pt>
    <dgm:pt modelId="{321F4C2A-4732-402E-A45B-D49AA1C8CE50}" type="pres">
      <dgm:prSet presAssocID="{CA7373E6-7918-4A6A-8C6F-C56FD198DE98}" presName="TwoNodes_2_text" presStyleLbl="node1" presStyleIdx="1" presStyleCnt="2">
        <dgm:presLayoutVars>
          <dgm:bulletEnabled val="1"/>
        </dgm:presLayoutVars>
      </dgm:prSet>
      <dgm:spPr/>
    </dgm:pt>
  </dgm:ptLst>
  <dgm:cxnLst>
    <dgm:cxn modelId="{67254F5B-106F-4C6B-825B-97A1F1686C48}" type="presOf" srcId="{CA7373E6-7918-4A6A-8C6F-C56FD198DE98}" destId="{AE868E65-FDA8-4792-9C28-CFA9A3684FAE}" srcOrd="0" destOrd="0" presId="urn:microsoft.com/office/officeart/2005/8/layout/vProcess5"/>
    <dgm:cxn modelId="{AB151D57-BF99-4EB8-8594-B8B22FF2DE86}" type="presOf" srcId="{B884ECF0-292D-45D3-AADB-D0C6FC95CE37}" destId="{F85AC971-2BDB-4E2F-80F6-062B35463AC4}" srcOrd="0" destOrd="0" presId="urn:microsoft.com/office/officeart/2005/8/layout/vProcess5"/>
    <dgm:cxn modelId="{255CB37D-C6EE-43CB-9580-430CB6A8B9BC}" type="presOf" srcId="{B884ECF0-292D-45D3-AADB-D0C6FC95CE37}" destId="{DF0A634E-26BA-4FF4-93E9-662F00113FB9}" srcOrd="1" destOrd="0" presId="urn:microsoft.com/office/officeart/2005/8/layout/vProcess5"/>
    <dgm:cxn modelId="{7F5EEE80-8196-40E1-9CD8-3BF14568952C}" type="presOf" srcId="{398E168B-C6F3-456F-9C2C-7394B1CDDFA1}" destId="{341BCACD-B542-4475-AA0E-BAB763201033}" srcOrd="0" destOrd="0" presId="urn:microsoft.com/office/officeart/2005/8/layout/vProcess5"/>
    <dgm:cxn modelId="{7E3BDE85-A37A-4ACA-B671-63CED22A9A73}" type="presOf" srcId="{81D7841A-0E99-44B3-A9E3-739BD959866D}" destId="{56E9FCDF-B5B3-4073-9815-10FE76741D8E}" srcOrd="0" destOrd="0" presId="urn:microsoft.com/office/officeart/2005/8/layout/vProcess5"/>
    <dgm:cxn modelId="{4A8320AB-5A76-4C32-9FEF-1A1E3EE923E9}" srcId="{CA7373E6-7918-4A6A-8C6F-C56FD198DE98}" destId="{81D7841A-0E99-44B3-A9E3-739BD959866D}" srcOrd="1" destOrd="0" parTransId="{6C537225-9E76-4855-AEB9-A0077C6125A7}" sibTransId="{50EB9E93-52C7-4C5A-B17B-1D816B33C6B3}"/>
    <dgm:cxn modelId="{AAE4F4B9-B59F-452C-84DE-6BBB916834FC}" type="presOf" srcId="{81D7841A-0E99-44B3-A9E3-739BD959866D}" destId="{321F4C2A-4732-402E-A45B-D49AA1C8CE50}" srcOrd="1" destOrd="0" presId="urn:microsoft.com/office/officeart/2005/8/layout/vProcess5"/>
    <dgm:cxn modelId="{FB5864D4-F183-4DF3-B892-59ABED64B014}" srcId="{CA7373E6-7918-4A6A-8C6F-C56FD198DE98}" destId="{B884ECF0-292D-45D3-AADB-D0C6FC95CE37}" srcOrd="0" destOrd="0" parTransId="{33AB2F75-C202-4438-AA35-863BA043883D}" sibTransId="{398E168B-C6F3-456F-9C2C-7394B1CDDFA1}"/>
    <dgm:cxn modelId="{E0758652-0CBD-4E28-AC5C-DEEFF2DD6D93}" type="presParOf" srcId="{AE868E65-FDA8-4792-9C28-CFA9A3684FAE}" destId="{DDD29B72-9D10-4651-A400-2F7EEF4B9E9B}" srcOrd="0" destOrd="0" presId="urn:microsoft.com/office/officeart/2005/8/layout/vProcess5"/>
    <dgm:cxn modelId="{F76A15B3-B2F7-47A8-A1AC-87C549E9A7F1}" type="presParOf" srcId="{AE868E65-FDA8-4792-9C28-CFA9A3684FAE}" destId="{F85AC971-2BDB-4E2F-80F6-062B35463AC4}" srcOrd="1" destOrd="0" presId="urn:microsoft.com/office/officeart/2005/8/layout/vProcess5"/>
    <dgm:cxn modelId="{01F20053-35EC-4CE6-9441-6B8CB60FB748}" type="presParOf" srcId="{AE868E65-FDA8-4792-9C28-CFA9A3684FAE}" destId="{56E9FCDF-B5B3-4073-9815-10FE76741D8E}" srcOrd="2" destOrd="0" presId="urn:microsoft.com/office/officeart/2005/8/layout/vProcess5"/>
    <dgm:cxn modelId="{497796DD-DE7C-4230-A5A8-9E9082AADE68}" type="presParOf" srcId="{AE868E65-FDA8-4792-9C28-CFA9A3684FAE}" destId="{341BCACD-B542-4475-AA0E-BAB763201033}" srcOrd="3" destOrd="0" presId="urn:microsoft.com/office/officeart/2005/8/layout/vProcess5"/>
    <dgm:cxn modelId="{192ED244-F568-4A71-9B90-9B572CC46FEA}" type="presParOf" srcId="{AE868E65-FDA8-4792-9C28-CFA9A3684FAE}" destId="{DF0A634E-26BA-4FF4-93E9-662F00113FB9}" srcOrd="4" destOrd="0" presId="urn:microsoft.com/office/officeart/2005/8/layout/vProcess5"/>
    <dgm:cxn modelId="{3F88AABD-6C0D-40FA-AEC1-34DA6A016724}" type="presParOf" srcId="{AE868E65-FDA8-4792-9C28-CFA9A3684FAE}" destId="{321F4C2A-4732-402E-A45B-D49AA1C8CE50}"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F2F5EA-DBA9-4770-A742-2E37F448AA3A}"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05018597-E976-4B67-8C70-1D369AEFA1FD}">
      <dgm:prSet/>
      <dgm:spPr/>
      <dgm:t>
        <a:bodyPr/>
        <a:lstStyle/>
        <a:p>
          <a:r>
            <a:rPr lang="en-GB" dirty="0"/>
            <a:t>From the last video we saw that instructions are broken down and decoded using an instruction register. </a:t>
          </a:r>
          <a:endParaRPr lang="en-US" dirty="0"/>
        </a:p>
      </dgm:t>
    </dgm:pt>
    <dgm:pt modelId="{B605C830-2AF9-43D5-9345-65F4D1A47339}" type="parTrans" cxnId="{D05E9B3F-73F5-4FA9-9C70-C2544C72BF25}">
      <dgm:prSet/>
      <dgm:spPr/>
      <dgm:t>
        <a:bodyPr/>
        <a:lstStyle/>
        <a:p>
          <a:endParaRPr lang="en-US"/>
        </a:p>
      </dgm:t>
    </dgm:pt>
    <dgm:pt modelId="{417FF528-3C88-47DD-865A-02FFC5B2CCDD}" type="sibTrans" cxnId="{D05E9B3F-73F5-4FA9-9C70-C2544C72BF25}">
      <dgm:prSet/>
      <dgm:spPr/>
      <dgm:t>
        <a:bodyPr/>
        <a:lstStyle/>
        <a:p>
          <a:endParaRPr lang="en-US"/>
        </a:p>
      </dgm:t>
    </dgm:pt>
    <dgm:pt modelId="{AEE00E3E-3354-4D99-A213-1F2599A0FDF5}">
      <dgm:prSet/>
      <dgm:spPr/>
      <dgm:t>
        <a:bodyPr/>
        <a:lstStyle/>
        <a:p>
          <a:r>
            <a:rPr lang="en-GB"/>
            <a:t>This register holds the methods to complete all possible CPU instructions. </a:t>
          </a:r>
          <a:endParaRPr lang="en-US"/>
        </a:p>
      </dgm:t>
    </dgm:pt>
    <dgm:pt modelId="{95DAFABD-CA78-4F3E-A0ED-CB66FDD27FFA}" type="parTrans" cxnId="{BB241283-5892-4C0D-B651-2EE03AB01201}">
      <dgm:prSet/>
      <dgm:spPr/>
      <dgm:t>
        <a:bodyPr/>
        <a:lstStyle/>
        <a:p>
          <a:endParaRPr lang="en-US"/>
        </a:p>
      </dgm:t>
    </dgm:pt>
    <dgm:pt modelId="{DF07E783-EAAB-433F-8CE2-AF875F6D2059}" type="sibTrans" cxnId="{BB241283-5892-4C0D-B651-2EE03AB01201}">
      <dgm:prSet/>
      <dgm:spPr/>
      <dgm:t>
        <a:bodyPr/>
        <a:lstStyle/>
        <a:p>
          <a:endParaRPr lang="en-US"/>
        </a:p>
      </dgm:t>
    </dgm:pt>
    <dgm:pt modelId="{18F85DA6-D796-49A2-A5A2-08522A216E2D}">
      <dgm:prSet/>
      <dgm:spPr/>
      <dgm:t>
        <a:bodyPr/>
        <a:lstStyle/>
        <a:p>
          <a:r>
            <a:rPr lang="en-GB"/>
            <a:t>Though we use only 10% of these instructions 90% of the time. </a:t>
          </a:r>
          <a:endParaRPr lang="en-US"/>
        </a:p>
      </dgm:t>
    </dgm:pt>
    <dgm:pt modelId="{D3C49F22-B0B9-41C6-9306-81857F7BFD78}" type="parTrans" cxnId="{D275F912-41BA-40CB-B570-4D1280B247F5}">
      <dgm:prSet/>
      <dgm:spPr/>
      <dgm:t>
        <a:bodyPr/>
        <a:lstStyle/>
        <a:p>
          <a:endParaRPr lang="en-US"/>
        </a:p>
      </dgm:t>
    </dgm:pt>
    <dgm:pt modelId="{57C5514A-9782-4AB6-9958-EBF0395C98BD}" type="sibTrans" cxnId="{D275F912-41BA-40CB-B570-4D1280B247F5}">
      <dgm:prSet/>
      <dgm:spPr/>
      <dgm:t>
        <a:bodyPr/>
        <a:lstStyle/>
        <a:p>
          <a:endParaRPr lang="en-US"/>
        </a:p>
      </dgm:t>
    </dgm:pt>
    <dgm:pt modelId="{526DD775-7A53-43F8-84AB-718A6EDBF743}">
      <dgm:prSet/>
      <dgm:spPr/>
      <dgm:t>
        <a:bodyPr/>
        <a:lstStyle/>
        <a:p>
          <a:r>
            <a:rPr lang="en-GB"/>
            <a:t>What could we do to speed up the processor?</a:t>
          </a:r>
          <a:endParaRPr lang="en-US"/>
        </a:p>
      </dgm:t>
    </dgm:pt>
    <dgm:pt modelId="{68F3B415-987D-4CE3-B271-ED307942379A}" type="parTrans" cxnId="{49EBDDD3-173D-4802-A5D2-6D1E5B1385B2}">
      <dgm:prSet/>
      <dgm:spPr/>
      <dgm:t>
        <a:bodyPr/>
        <a:lstStyle/>
        <a:p>
          <a:endParaRPr lang="en-US"/>
        </a:p>
      </dgm:t>
    </dgm:pt>
    <dgm:pt modelId="{7A5426DC-FBE3-4E53-B0FF-5B59778B5CB0}" type="sibTrans" cxnId="{49EBDDD3-173D-4802-A5D2-6D1E5B1385B2}">
      <dgm:prSet/>
      <dgm:spPr/>
      <dgm:t>
        <a:bodyPr/>
        <a:lstStyle/>
        <a:p>
          <a:endParaRPr lang="en-US"/>
        </a:p>
      </dgm:t>
    </dgm:pt>
    <dgm:pt modelId="{D3C0BF10-9207-4E24-AC90-ED307E669966}" type="pres">
      <dgm:prSet presAssocID="{F4F2F5EA-DBA9-4770-A742-2E37F448AA3A}" presName="vert0" presStyleCnt="0">
        <dgm:presLayoutVars>
          <dgm:dir/>
          <dgm:animOne val="branch"/>
          <dgm:animLvl val="lvl"/>
        </dgm:presLayoutVars>
      </dgm:prSet>
      <dgm:spPr/>
    </dgm:pt>
    <dgm:pt modelId="{7267ED4E-1A44-470A-B12B-DBD13FCABC99}" type="pres">
      <dgm:prSet presAssocID="{05018597-E976-4B67-8C70-1D369AEFA1FD}" presName="thickLine" presStyleLbl="alignNode1" presStyleIdx="0" presStyleCnt="4"/>
      <dgm:spPr/>
    </dgm:pt>
    <dgm:pt modelId="{4309518C-1A69-42E3-B901-60CBBA49A515}" type="pres">
      <dgm:prSet presAssocID="{05018597-E976-4B67-8C70-1D369AEFA1FD}" presName="horz1" presStyleCnt="0"/>
      <dgm:spPr/>
    </dgm:pt>
    <dgm:pt modelId="{A3963F1F-AA2F-4945-ABFC-899AE671B7C8}" type="pres">
      <dgm:prSet presAssocID="{05018597-E976-4B67-8C70-1D369AEFA1FD}" presName="tx1" presStyleLbl="revTx" presStyleIdx="0" presStyleCnt="4"/>
      <dgm:spPr/>
    </dgm:pt>
    <dgm:pt modelId="{06F0DC2D-FC46-4B79-9E3C-F0CE5E0403E2}" type="pres">
      <dgm:prSet presAssocID="{05018597-E976-4B67-8C70-1D369AEFA1FD}" presName="vert1" presStyleCnt="0"/>
      <dgm:spPr/>
    </dgm:pt>
    <dgm:pt modelId="{594F8498-8838-467C-A3E0-51C7C866A392}" type="pres">
      <dgm:prSet presAssocID="{AEE00E3E-3354-4D99-A213-1F2599A0FDF5}" presName="thickLine" presStyleLbl="alignNode1" presStyleIdx="1" presStyleCnt="4"/>
      <dgm:spPr/>
    </dgm:pt>
    <dgm:pt modelId="{68AE552D-191B-43BA-BCE5-389E2D636641}" type="pres">
      <dgm:prSet presAssocID="{AEE00E3E-3354-4D99-A213-1F2599A0FDF5}" presName="horz1" presStyleCnt="0"/>
      <dgm:spPr/>
    </dgm:pt>
    <dgm:pt modelId="{0523A7E2-D9C8-4E04-9677-074E0050F7E4}" type="pres">
      <dgm:prSet presAssocID="{AEE00E3E-3354-4D99-A213-1F2599A0FDF5}" presName="tx1" presStyleLbl="revTx" presStyleIdx="1" presStyleCnt="4"/>
      <dgm:spPr/>
    </dgm:pt>
    <dgm:pt modelId="{EA214A1F-27B1-4056-B80F-FD61BE1C5764}" type="pres">
      <dgm:prSet presAssocID="{AEE00E3E-3354-4D99-A213-1F2599A0FDF5}" presName="vert1" presStyleCnt="0"/>
      <dgm:spPr/>
    </dgm:pt>
    <dgm:pt modelId="{0887D9E1-D7C7-4B63-848E-6097075BB99E}" type="pres">
      <dgm:prSet presAssocID="{18F85DA6-D796-49A2-A5A2-08522A216E2D}" presName="thickLine" presStyleLbl="alignNode1" presStyleIdx="2" presStyleCnt="4"/>
      <dgm:spPr/>
    </dgm:pt>
    <dgm:pt modelId="{C30783F6-6DF9-4A72-B7FA-6683A2EB4362}" type="pres">
      <dgm:prSet presAssocID="{18F85DA6-D796-49A2-A5A2-08522A216E2D}" presName="horz1" presStyleCnt="0"/>
      <dgm:spPr/>
    </dgm:pt>
    <dgm:pt modelId="{9F98D55E-F3F7-46A6-BC7E-1AB06CB0E29C}" type="pres">
      <dgm:prSet presAssocID="{18F85DA6-D796-49A2-A5A2-08522A216E2D}" presName="tx1" presStyleLbl="revTx" presStyleIdx="2" presStyleCnt="4"/>
      <dgm:spPr/>
    </dgm:pt>
    <dgm:pt modelId="{7C9A77A4-921F-4A1E-9A28-7AE15AB20122}" type="pres">
      <dgm:prSet presAssocID="{18F85DA6-D796-49A2-A5A2-08522A216E2D}" presName="vert1" presStyleCnt="0"/>
      <dgm:spPr/>
    </dgm:pt>
    <dgm:pt modelId="{0D830B2A-3B71-4B52-86A8-FDC701922B2F}" type="pres">
      <dgm:prSet presAssocID="{526DD775-7A53-43F8-84AB-718A6EDBF743}" presName="thickLine" presStyleLbl="alignNode1" presStyleIdx="3" presStyleCnt="4"/>
      <dgm:spPr/>
    </dgm:pt>
    <dgm:pt modelId="{8328CC9D-B10C-4F3C-A981-459148F2210A}" type="pres">
      <dgm:prSet presAssocID="{526DD775-7A53-43F8-84AB-718A6EDBF743}" presName="horz1" presStyleCnt="0"/>
      <dgm:spPr/>
    </dgm:pt>
    <dgm:pt modelId="{DA069518-56E8-4335-AB20-5DE1EC00A8F8}" type="pres">
      <dgm:prSet presAssocID="{526DD775-7A53-43F8-84AB-718A6EDBF743}" presName="tx1" presStyleLbl="revTx" presStyleIdx="3" presStyleCnt="4"/>
      <dgm:spPr/>
    </dgm:pt>
    <dgm:pt modelId="{82A9DFFC-EB75-4B68-A708-B8749290B5E2}" type="pres">
      <dgm:prSet presAssocID="{526DD775-7A53-43F8-84AB-718A6EDBF743}" presName="vert1" presStyleCnt="0"/>
      <dgm:spPr/>
    </dgm:pt>
  </dgm:ptLst>
  <dgm:cxnLst>
    <dgm:cxn modelId="{89A0450F-17FE-4390-A3A5-AF9FEA72D293}" type="presOf" srcId="{AEE00E3E-3354-4D99-A213-1F2599A0FDF5}" destId="{0523A7E2-D9C8-4E04-9677-074E0050F7E4}" srcOrd="0" destOrd="0" presId="urn:microsoft.com/office/officeart/2008/layout/LinedList"/>
    <dgm:cxn modelId="{D275F912-41BA-40CB-B570-4D1280B247F5}" srcId="{F4F2F5EA-DBA9-4770-A742-2E37F448AA3A}" destId="{18F85DA6-D796-49A2-A5A2-08522A216E2D}" srcOrd="2" destOrd="0" parTransId="{D3C49F22-B0B9-41C6-9306-81857F7BFD78}" sibTransId="{57C5514A-9782-4AB6-9958-EBF0395C98BD}"/>
    <dgm:cxn modelId="{80BA931C-7A5F-4CD0-A192-184D882AA554}" type="presOf" srcId="{05018597-E976-4B67-8C70-1D369AEFA1FD}" destId="{A3963F1F-AA2F-4945-ABFC-899AE671B7C8}" srcOrd="0" destOrd="0" presId="urn:microsoft.com/office/officeart/2008/layout/LinedList"/>
    <dgm:cxn modelId="{D05E9B3F-73F5-4FA9-9C70-C2544C72BF25}" srcId="{F4F2F5EA-DBA9-4770-A742-2E37F448AA3A}" destId="{05018597-E976-4B67-8C70-1D369AEFA1FD}" srcOrd="0" destOrd="0" parTransId="{B605C830-2AF9-43D5-9345-65F4D1A47339}" sibTransId="{417FF528-3C88-47DD-865A-02FFC5B2CCDD}"/>
    <dgm:cxn modelId="{BA014F57-DCF2-4986-BDD7-288026CB79DA}" type="presOf" srcId="{526DD775-7A53-43F8-84AB-718A6EDBF743}" destId="{DA069518-56E8-4335-AB20-5DE1EC00A8F8}" srcOrd="0" destOrd="0" presId="urn:microsoft.com/office/officeart/2008/layout/LinedList"/>
    <dgm:cxn modelId="{BB241283-5892-4C0D-B651-2EE03AB01201}" srcId="{F4F2F5EA-DBA9-4770-A742-2E37F448AA3A}" destId="{AEE00E3E-3354-4D99-A213-1F2599A0FDF5}" srcOrd="1" destOrd="0" parTransId="{95DAFABD-CA78-4F3E-A0ED-CB66FDD27FFA}" sibTransId="{DF07E783-EAAB-433F-8CE2-AF875F6D2059}"/>
    <dgm:cxn modelId="{C6330FBB-4F47-4915-B7E9-C45A11F718C4}" type="presOf" srcId="{F4F2F5EA-DBA9-4770-A742-2E37F448AA3A}" destId="{D3C0BF10-9207-4E24-AC90-ED307E669966}" srcOrd="0" destOrd="0" presId="urn:microsoft.com/office/officeart/2008/layout/LinedList"/>
    <dgm:cxn modelId="{123F43D1-0A0B-4E8D-A9E7-21FE8299AE62}" type="presOf" srcId="{18F85DA6-D796-49A2-A5A2-08522A216E2D}" destId="{9F98D55E-F3F7-46A6-BC7E-1AB06CB0E29C}" srcOrd="0" destOrd="0" presId="urn:microsoft.com/office/officeart/2008/layout/LinedList"/>
    <dgm:cxn modelId="{49EBDDD3-173D-4802-A5D2-6D1E5B1385B2}" srcId="{F4F2F5EA-DBA9-4770-A742-2E37F448AA3A}" destId="{526DD775-7A53-43F8-84AB-718A6EDBF743}" srcOrd="3" destOrd="0" parTransId="{68F3B415-987D-4CE3-B271-ED307942379A}" sibTransId="{7A5426DC-FBE3-4E53-B0FF-5B59778B5CB0}"/>
    <dgm:cxn modelId="{8F068C47-5F7F-469D-B520-533B4B987147}" type="presParOf" srcId="{D3C0BF10-9207-4E24-AC90-ED307E669966}" destId="{7267ED4E-1A44-470A-B12B-DBD13FCABC99}" srcOrd="0" destOrd="0" presId="urn:microsoft.com/office/officeart/2008/layout/LinedList"/>
    <dgm:cxn modelId="{60777494-BF7A-424B-A160-7F9123AA184C}" type="presParOf" srcId="{D3C0BF10-9207-4E24-AC90-ED307E669966}" destId="{4309518C-1A69-42E3-B901-60CBBA49A515}" srcOrd="1" destOrd="0" presId="urn:microsoft.com/office/officeart/2008/layout/LinedList"/>
    <dgm:cxn modelId="{4E6668CA-DC56-440B-A3B8-BCB8642BCE43}" type="presParOf" srcId="{4309518C-1A69-42E3-B901-60CBBA49A515}" destId="{A3963F1F-AA2F-4945-ABFC-899AE671B7C8}" srcOrd="0" destOrd="0" presId="urn:microsoft.com/office/officeart/2008/layout/LinedList"/>
    <dgm:cxn modelId="{E40D4B5A-23A2-42E4-A56D-A0E27EB547C2}" type="presParOf" srcId="{4309518C-1A69-42E3-B901-60CBBA49A515}" destId="{06F0DC2D-FC46-4B79-9E3C-F0CE5E0403E2}" srcOrd="1" destOrd="0" presId="urn:microsoft.com/office/officeart/2008/layout/LinedList"/>
    <dgm:cxn modelId="{540305E0-7E80-41EB-BD92-9052E8532826}" type="presParOf" srcId="{D3C0BF10-9207-4E24-AC90-ED307E669966}" destId="{594F8498-8838-467C-A3E0-51C7C866A392}" srcOrd="2" destOrd="0" presId="urn:microsoft.com/office/officeart/2008/layout/LinedList"/>
    <dgm:cxn modelId="{019E7B7C-F121-443E-8B5C-4F4411EE1B64}" type="presParOf" srcId="{D3C0BF10-9207-4E24-AC90-ED307E669966}" destId="{68AE552D-191B-43BA-BCE5-389E2D636641}" srcOrd="3" destOrd="0" presId="urn:microsoft.com/office/officeart/2008/layout/LinedList"/>
    <dgm:cxn modelId="{A896B56E-61F9-4D11-B22E-94053993420C}" type="presParOf" srcId="{68AE552D-191B-43BA-BCE5-389E2D636641}" destId="{0523A7E2-D9C8-4E04-9677-074E0050F7E4}" srcOrd="0" destOrd="0" presId="urn:microsoft.com/office/officeart/2008/layout/LinedList"/>
    <dgm:cxn modelId="{58E0971D-3D0E-4132-B679-E3CC17555E10}" type="presParOf" srcId="{68AE552D-191B-43BA-BCE5-389E2D636641}" destId="{EA214A1F-27B1-4056-B80F-FD61BE1C5764}" srcOrd="1" destOrd="0" presId="urn:microsoft.com/office/officeart/2008/layout/LinedList"/>
    <dgm:cxn modelId="{FA260894-7DAB-45FA-B030-5B910553122B}" type="presParOf" srcId="{D3C0BF10-9207-4E24-AC90-ED307E669966}" destId="{0887D9E1-D7C7-4B63-848E-6097075BB99E}" srcOrd="4" destOrd="0" presId="urn:microsoft.com/office/officeart/2008/layout/LinedList"/>
    <dgm:cxn modelId="{62E2392C-6F0F-4B79-91B4-7F82859D881D}" type="presParOf" srcId="{D3C0BF10-9207-4E24-AC90-ED307E669966}" destId="{C30783F6-6DF9-4A72-B7FA-6683A2EB4362}" srcOrd="5" destOrd="0" presId="urn:microsoft.com/office/officeart/2008/layout/LinedList"/>
    <dgm:cxn modelId="{E5BB50E2-D4E6-4D36-AB80-A4571178D4FB}" type="presParOf" srcId="{C30783F6-6DF9-4A72-B7FA-6683A2EB4362}" destId="{9F98D55E-F3F7-46A6-BC7E-1AB06CB0E29C}" srcOrd="0" destOrd="0" presId="urn:microsoft.com/office/officeart/2008/layout/LinedList"/>
    <dgm:cxn modelId="{75B682E8-7BFF-4AE8-8544-4987510AFD52}" type="presParOf" srcId="{C30783F6-6DF9-4A72-B7FA-6683A2EB4362}" destId="{7C9A77A4-921F-4A1E-9A28-7AE15AB20122}" srcOrd="1" destOrd="0" presId="urn:microsoft.com/office/officeart/2008/layout/LinedList"/>
    <dgm:cxn modelId="{4E7C1903-E3B2-4270-AC21-F80C63B9264C}" type="presParOf" srcId="{D3C0BF10-9207-4E24-AC90-ED307E669966}" destId="{0D830B2A-3B71-4B52-86A8-FDC701922B2F}" srcOrd="6" destOrd="0" presId="urn:microsoft.com/office/officeart/2008/layout/LinedList"/>
    <dgm:cxn modelId="{15141D42-3630-47DA-ADC6-289F64269638}" type="presParOf" srcId="{D3C0BF10-9207-4E24-AC90-ED307E669966}" destId="{8328CC9D-B10C-4F3C-A981-459148F2210A}" srcOrd="7" destOrd="0" presId="urn:microsoft.com/office/officeart/2008/layout/LinedList"/>
    <dgm:cxn modelId="{F25B29AF-6850-4E8A-9E04-27E902115A38}" type="presParOf" srcId="{8328CC9D-B10C-4F3C-A981-459148F2210A}" destId="{DA069518-56E8-4335-AB20-5DE1EC00A8F8}" srcOrd="0" destOrd="0" presId="urn:microsoft.com/office/officeart/2008/layout/LinedList"/>
    <dgm:cxn modelId="{4D67F84C-3F9D-4BFA-A1F9-C88DD40D9C4B}" type="presParOf" srcId="{8328CC9D-B10C-4F3C-A981-459148F2210A}" destId="{82A9DFFC-EB75-4B68-A708-B8749290B5E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59F9A-A8AC-4842-8804-5560969A29B5}">
      <dsp:nvSpPr>
        <dsp:cNvPr id="0" name=""/>
        <dsp:cNvSpPr/>
      </dsp:nvSpPr>
      <dsp:spPr>
        <a:xfrm>
          <a:off x="0" y="0"/>
          <a:ext cx="3000871" cy="2963687"/>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33960" tIns="330200" rIns="233960" bIns="330200" numCol="1" spcCol="1270" anchor="t" anchorCtr="0">
          <a:noAutofit/>
        </a:bodyPr>
        <a:lstStyle/>
        <a:p>
          <a:pPr marL="0" lvl="0" indent="0" algn="l" defTabSz="1155700">
            <a:lnSpc>
              <a:spcPct val="90000"/>
            </a:lnSpc>
            <a:spcBef>
              <a:spcPct val="0"/>
            </a:spcBef>
            <a:spcAft>
              <a:spcPct val="35000"/>
            </a:spcAft>
            <a:buNone/>
          </a:pPr>
          <a:r>
            <a:rPr lang="en-GB" sz="2600" kern="1200"/>
            <a:t>Turn on your computer</a:t>
          </a:r>
          <a:endParaRPr lang="en-US" sz="2600" kern="1200"/>
        </a:p>
      </dsp:txBody>
      <dsp:txXfrm>
        <a:off x="0" y="1126201"/>
        <a:ext cx="3000871" cy="1778212"/>
      </dsp:txXfrm>
    </dsp:sp>
    <dsp:sp modelId="{18681128-69CD-4189-AAD2-E7D45EB8C58A}">
      <dsp:nvSpPr>
        <dsp:cNvPr id="0" name=""/>
        <dsp:cNvSpPr/>
      </dsp:nvSpPr>
      <dsp:spPr>
        <a:xfrm>
          <a:off x="1055882" y="296368"/>
          <a:ext cx="889106" cy="889106"/>
        </a:xfrm>
        <a:prstGeom prst="ellips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69318" tIns="12700" rIns="69318" bIns="12700" numCol="1" spcCol="1270" anchor="ctr" anchorCtr="0">
          <a:noAutofit/>
        </a:bodyPr>
        <a:lstStyle/>
        <a:p>
          <a:pPr marL="0" lvl="0" indent="0" algn="ctr" defTabSz="1911350">
            <a:lnSpc>
              <a:spcPct val="90000"/>
            </a:lnSpc>
            <a:spcBef>
              <a:spcPct val="0"/>
            </a:spcBef>
            <a:spcAft>
              <a:spcPct val="35000"/>
            </a:spcAft>
            <a:buNone/>
          </a:pPr>
          <a:r>
            <a:rPr lang="en-US" sz="4300" kern="1200"/>
            <a:t>1</a:t>
          </a:r>
        </a:p>
      </dsp:txBody>
      <dsp:txXfrm>
        <a:off x="1186089" y="426575"/>
        <a:ext cx="628692" cy="628692"/>
      </dsp:txXfrm>
    </dsp:sp>
    <dsp:sp modelId="{502AC3EF-68E8-4632-9791-3A38DAAABFD3}">
      <dsp:nvSpPr>
        <dsp:cNvPr id="0" name=""/>
        <dsp:cNvSpPr/>
      </dsp:nvSpPr>
      <dsp:spPr>
        <a:xfrm>
          <a:off x="0" y="2963615"/>
          <a:ext cx="3000871" cy="72"/>
        </a:xfrm>
        <a:prstGeom prst="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DB6EB5D-28A9-4A7A-B8D3-17B98E7FB7C8}">
      <dsp:nvSpPr>
        <dsp:cNvPr id="0" name=""/>
        <dsp:cNvSpPr/>
      </dsp:nvSpPr>
      <dsp:spPr>
        <a:xfrm>
          <a:off x="3300958" y="0"/>
          <a:ext cx="3000871" cy="2963687"/>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33960" tIns="330200" rIns="233960" bIns="330200" numCol="1" spcCol="1270" anchor="t" anchorCtr="0">
          <a:noAutofit/>
        </a:bodyPr>
        <a:lstStyle/>
        <a:p>
          <a:pPr marL="0" lvl="0" indent="0" algn="l" defTabSz="1155700">
            <a:lnSpc>
              <a:spcPct val="90000"/>
            </a:lnSpc>
            <a:spcBef>
              <a:spcPct val="0"/>
            </a:spcBef>
            <a:spcAft>
              <a:spcPct val="35000"/>
            </a:spcAft>
            <a:buNone/>
          </a:pPr>
          <a:r>
            <a:rPr lang="en-GB" sz="2600" kern="1200"/>
            <a:t>Log in. </a:t>
          </a:r>
          <a:endParaRPr lang="en-US" sz="2600" kern="1200"/>
        </a:p>
      </dsp:txBody>
      <dsp:txXfrm>
        <a:off x="3300958" y="1126201"/>
        <a:ext cx="3000871" cy="1778212"/>
      </dsp:txXfrm>
    </dsp:sp>
    <dsp:sp modelId="{415DB9F6-2A57-4A90-A66C-9BD09D4263C2}">
      <dsp:nvSpPr>
        <dsp:cNvPr id="0" name=""/>
        <dsp:cNvSpPr/>
      </dsp:nvSpPr>
      <dsp:spPr>
        <a:xfrm>
          <a:off x="4356840" y="296368"/>
          <a:ext cx="889106" cy="889106"/>
        </a:xfrm>
        <a:prstGeom prst="ellipse">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w="9525"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69318" tIns="12700" rIns="69318" bIns="12700" numCol="1" spcCol="1270" anchor="ctr" anchorCtr="0">
          <a:noAutofit/>
        </a:bodyPr>
        <a:lstStyle/>
        <a:p>
          <a:pPr marL="0" lvl="0" indent="0" algn="ctr" defTabSz="1911350">
            <a:lnSpc>
              <a:spcPct val="90000"/>
            </a:lnSpc>
            <a:spcBef>
              <a:spcPct val="0"/>
            </a:spcBef>
            <a:spcAft>
              <a:spcPct val="35000"/>
            </a:spcAft>
            <a:buNone/>
          </a:pPr>
          <a:r>
            <a:rPr lang="en-US" sz="4300" kern="1200"/>
            <a:t>2</a:t>
          </a:r>
        </a:p>
      </dsp:txBody>
      <dsp:txXfrm>
        <a:off x="4487047" y="426575"/>
        <a:ext cx="628692" cy="628692"/>
      </dsp:txXfrm>
    </dsp:sp>
    <dsp:sp modelId="{1EA5CED1-E94C-4912-A0DE-3062195D2B33}">
      <dsp:nvSpPr>
        <dsp:cNvPr id="0" name=""/>
        <dsp:cNvSpPr/>
      </dsp:nvSpPr>
      <dsp:spPr>
        <a:xfrm>
          <a:off x="3300958" y="2963615"/>
          <a:ext cx="3000871" cy="72"/>
        </a:xfrm>
        <a:prstGeom prst="rect">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w="9525"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2F2689E-3404-43D7-B539-FEABC28C0D9B}">
      <dsp:nvSpPr>
        <dsp:cNvPr id="0" name=""/>
        <dsp:cNvSpPr/>
      </dsp:nvSpPr>
      <dsp:spPr>
        <a:xfrm>
          <a:off x="6601916" y="0"/>
          <a:ext cx="3000871" cy="2963687"/>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33960" tIns="330200" rIns="233960" bIns="330200" numCol="1" spcCol="1270" anchor="t" anchorCtr="0">
          <a:noAutofit/>
        </a:bodyPr>
        <a:lstStyle/>
        <a:p>
          <a:pPr marL="0" lvl="0" indent="0" algn="l" defTabSz="1155700">
            <a:lnSpc>
              <a:spcPct val="90000"/>
            </a:lnSpc>
            <a:spcBef>
              <a:spcPct val="0"/>
            </a:spcBef>
            <a:spcAft>
              <a:spcPct val="35000"/>
            </a:spcAft>
            <a:buNone/>
          </a:pPr>
          <a:r>
            <a:rPr lang="en-GB" sz="2600" kern="1200"/>
            <a:t>Answer the do now questions below. </a:t>
          </a:r>
          <a:endParaRPr lang="en-US" sz="2600" kern="1200"/>
        </a:p>
      </dsp:txBody>
      <dsp:txXfrm>
        <a:off x="6601916" y="1126201"/>
        <a:ext cx="3000871" cy="1778212"/>
      </dsp:txXfrm>
    </dsp:sp>
    <dsp:sp modelId="{772A1D0C-F10E-42B6-B677-4CDB0CBFC55C}">
      <dsp:nvSpPr>
        <dsp:cNvPr id="0" name=""/>
        <dsp:cNvSpPr/>
      </dsp:nvSpPr>
      <dsp:spPr>
        <a:xfrm>
          <a:off x="7657799" y="296368"/>
          <a:ext cx="889106" cy="889106"/>
        </a:xfrm>
        <a:prstGeom prst="ellipse">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w="9525"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69318" tIns="12700" rIns="69318" bIns="12700" numCol="1" spcCol="1270" anchor="ctr" anchorCtr="0">
          <a:noAutofit/>
        </a:bodyPr>
        <a:lstStyle/>
        <a:p>
          <a:pPr marL="0" lvl="0" indent="0" algn="ctr" defTabSz="1911350">
            <a:lnSpc>
              <a:spcPct val="90000"/>
            </a:lnSpc>
            <a:spcBef>
              <a:spcPct val="0"/>
            </a:spcBef>
            <a:spcAft>
              <a:spcPct val="35000"/>
            </a:spcAft>
            <a:buNone/>
          </a:pPr>
          <a:r>
            <a:rPr lang="en-US" sz="4300" kern="1200"/>
            <a:t>3</a:t>
          </a:r>
        </a:p>
      </dsp:txBody>
      <dsp:txXfrm>
        <a:off x="7788006" y="426575"/>
        <a:ext cx="628692" cy="628692"/>
      </dsp:txXfrm>
    </dsp:sp>
    <dsp:sp modelId="{45A6F5E8-5F3F-43DB-88D3-42721DE71B70}">
      <dsp:nvSpPr>
        <dsp:cNvPr id="0" name=""/>
        <dsp:cNvSpPr/>
      </dsp:nvSpPr>
      <dsp:spPr>
        <a:xfrm>
          <a:off x="6601916" y="2963615"/>
          <a:ext cx="3000871" cy="72"/>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0216F-C918-4C44-ACE7-905B7762C024}">
      <dsp:nvSpPr>
        <dsp:cNvPr id="0" name=""/>
        <dsp:cNvSpPr/>
      </dsp:nvSpPr>
      <dsp:spPr>
        <a:xfrm>
          <a:off x="2047137" y="952534"/>
          <a:ext cx="440216" cy="91440"/>
        </a:xfrm>
        <a:custGeom>
          <a:avLst/>
          <a:gdLst/>
          <a:ahLst/>
          <a:cxnLst/>
          <a:rect l="0" t="0" r="0" b="0"/>
          <a:pathLst>
            <a:path>
              <a:moveTo>
                <a:pt x="0" y="45720"/>
              </a:moveTo>
              <a:lnTo>
                <a:pt x="440216"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55474" y="995900"/>
        <a:ext cx="23540" cy="4708"/>
      </dsp:txXfrm>
    </dsp:sp>
    <dsp:sp modelId="{8D9D0EDE-29CA-4E9A-B2A6-83F1EF1D390E}">
      <dsp:nvSpPr>
        <dsp:cNvPr id="0" name=""/>
        <dsp:cNvSpPr/>
      </dsp:nvSpPr>
      <dsp:spPr>
        <a:xfrm>
          <a:off x="1911" y="384146"/>
          <a:ext cx="2047026" cy="1228215"/>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baseline="0" dirty="0"/>
            <a:t>Recap the Basics of compression</a:t>
          </a:r>
          <a:endParaRPr lang="en-US" sz="1400" kern="1200" dirty="0"/>
        </a:p>
      </dsp:txBody>
      <dsp:txXfrm>
        <a:off x="1911" y="384146"/>
        <a:ext cx="2047026" cy="1228215"/>
      </dsp:txXfrm>
    </dsp:sp>
    <dsp:sp modelId="{9521A305-C722-4CCC-94B9-C26CC50AE5EA}">
      <dsp:nvSpPr>
        <dsp:cNvPr id="0" name=""/>
        <dsp:cNvSpPr/>
      </dsp:nvSpPr>
      <dsp:spPr>
        <a:xfrm>
          <a:off x="4564979" y="952534"/>
          <a:ext cx="440216" cy="91440"/>
        </a:xfrm>
        <a:custGeom>
          <a:avLst/>
          <a:gdLst/>
          <a:ahLst/>
          <a:cxnLst/>
          <a:rect l="0" t="0" r="0" b="0"/>
          <a:pathLst>
            <a:path>
              <a:moveTo>
                <a:pt x="0" y="45720"/>
              </a:moveTo>
              <a:lnTo>
                <a:pt x="440216" y="45720"/>
              </a:lnTo>
            </a:path>
          </a:pathLst>
        </a:custGeom>
        <a:noFill/>
        <a:ln w="9525" cap="flat" cmpd="sng" algn="ctr">
          <a:solidFill>
            <a:schemeClr val="accent3">
              <a:hueOff val="-355754"/>
              <a:satOff val="-4484"/>
              <a:lumOff val="303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73317" y="995900"/>
        <a:ext cx="23540" cy="4708"/>
      </dsp:txXfrm>
    </dsp:sp>
    <dsp:sp modelId="{8C34DFC7-FC95-4613-9DE3-F6749667525F}">
      <dsp:nvSpPr>
        <dsp:cNvPr id="0" name=""/>
        <dsp:cNvSpPr/>
      </dsp:nvSpPr>
      <dsp:spPr>
        <a:xfrm>
          <a:off x="2519753" y="384146"/>
          <a:ext cx="2047026" cy="1228215"/>
        </a:xfrm>
        <a:prstGeom prst="rect">
          <a:avLst/>
        </a:prstGeom>
        <a:solidFill>
          <a:schemeClr val="accent3">
            <a:hueOff val="-304932"/>
            <a:satOff val="-3843"/>
            <a:lumOff val="260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baseline="0" dirty="0"/>
            <a:t>Review and Investigate primary memory, cache, busses and the CPU. </a:t>
          </a:r>
          <a:endParaRPr lang="en-US" sz="1400" kern="1200" dirty="0"/>
        </a:p>
      </dsp:txBody>
      <dsp:txXfrm>
        <a:off x="2519753" y="384146"/>
        <a:ext cx="2047026" cy="1228215"/>
      </dsp:txXfrm>
    </dsp:sp>
    <dsp:sp modelId="{59844BD4-B5EB-411F-8830-27C4AC297B2E}">
      <dsp:nvSpPr>
        <dsp:cNvPr id="0" name=""/>
        <dsp:cNvSpPr/>
      </dsp:nvSpPr>
      <dsp:spPr>
        <a:xfrm>
          <a:off x="7082821" y="952534"/>
          <a:ext cx="440216" cy="91440"/>
        </a:xfrm>
        <a:custGeom>
          <a:avLst/>
          <a:gdLst/>
          <a:ahLst/>
          <a:cxnLst/>
          <a:rect l="0" t="0" r="0" b="0"/>
          <a:pathLst>
            <a:path>
              <a:moveTo>
                <a:pt x="0" y="45720"/>
              </a:moveTo>
              <a:lnTo>
                <a:pt x="440216" y="45720"/>
              </a:lnTo>
            </a:path>
          </a:pathLst>
        </a:custGeom>
        <a:noFill/>
        <a:ln w="9525" cap="flat" cmpd="sng" algn="ctr">
          <a:solidFill>
            <a:schemeClr val="accent3">
              <a:hueOff val="-711509"/>
              <a:satOff val="-8967"/>
              <a:lumOff val="607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91159" y="995900"/>
        <a:ext cx="23540" cy="4708"/>
      </dsp:txXfrm>
    </dsp:sp>
    <dsp:sp modelId="{B338E138-E1CF-4023-8109-31F8CF37CB15}">
      <dsp:nvSpPr>
        <dsp:cNvPr id="0" name=""/>
        <dsp:cNvSpPr/>
      </dsp:nvSpPr>
      <dsp:spPr>
        <a:xfrm>
          <a:off x="5037595" y="384146"/>
          <a:ext cx="2047026" cy="1228215"/>
        </a:xfrm>
        <a:prstGeom prst="rect">
          <a:avLst/>
        </a:prstGeom>
        <a:solidFill>
          <a:schemeClr val="accent3">
            <a:hueOff val="-609865"/>
            <a:satOff val="-7686"/>
            <a:lumOff val="521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baseline="0"/>
            <a:t>Investigate what Hertz measure and how its relevant to a CPU. </a:t>
          </a:r>
          <a:endParaRPr lang="en-US" sz="1400" kern="1200"/>
        </a:p>
      </dsp:txBody>
      <dsp:txXfrm>
        <a:off x="5037595" y="384146"/>
        <a:ext cx="2047026" cy="1228215"/>
      </dsp:txXfrm>
    </dsp:sp>
    <dsp:sp modelId="{43FC91C4-891A-47D8-ABA3-87E9D505A4B3}">
      <dsp:nvSpPr>
        <dsp:cNvPr id="0" name=""/>
        <dsp:cNvSpPr/>
      </dsp:nvSpPr>
      <dsp:spPr>
        <a:xfrm>
          <a:off x="1025424" y="1610561"/>
          <a:ext cx="7553526" cy="440216"/>
        </a:xfrm>
        <a:custGeom>
          <a:avLst/>
          <a:gdLst/>
          <a:ahLst/>
          <a:cxnLst/>
          <a:rect l="0" t="0" r="0" b="0"/>
          <a:pathLst>
            <a:path>
              <a:moveTo>
                <a:pt x="7553526" y="0"/>
              </a:moveTo>
              <a:lnTo>
                <a:pt x="7553526" y="237208"/>
              </a:lnTo>
              <a:lnTo>
                <a:pt x="0" y="237208"/>
              </a:lnTo>
              <a:lnTo>
                <a:pt x="0" y="440216"/>
              </a:lnTo>
            </a:path>
          </a:pathLst>
        </a:custGeom>
        <a:noFill/>
        <a:ln w="9525" cap="flat" cmpd="sng" algn="ctr">
          <a:solidFill>
            <a:schemeClr val="accent3">
              <a:hueOff val="-1067263"/>
              <a:satOff val="-13451"/>
              <a:lumOff val="911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12982" y="1828315"/>
        <a:ext cx="378409" cy="4708"/>
      </dsp:txXfrm>
    </dsp:sp>
    <dsp:sp modelId="{07A3BA76-D33E-4D0B-83A9-A59B2B206079}">
      <dsp:nvSpPr>
        <dsp:cNvPr id="0" name=""/>
        <dsp:cNvSpPr/>
      </dsp:nvSpPr>
      <dsp:spPr>
        <a:xfrm>
          <a:off x="7555437" y="384146"/>
          <a:ext cx="2047026" cy="1228215"/>
        </a:xfrm>
        <a:prstGeom prst="rect">
          <a:avLst/>
        </a:prstGeom>
        <a:solidFill>
          <a:schemeClr val="accent3">
            <a:hueOff val="-914797"/>
            <a:satOff val="-11529"/>
            <a:lumOff val="781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baseline="0" dirty="0"/>
            <a:t>Break down language levels. </a:t>
          </a:r>
          <a:endParaRPr lang="en-US" sz="1400" kern="1200" dirty="0"/>
        </a:p>
      </dsp:txBody>
      <dsp:txXfrm>
        <a:off x="7555437" y="384146"/>
        <a:ext cx="2047026" cy="1228215"/>
      </dsp:txXfrm>
    </dsp:sp>
    <dsp:sp modelId="{AFBDA6B0-0CA9-46C2-AF0D-073B97C27287}">
      <dsp:nvSpPr>
        <dsp:cNvPr id="0" name=""/>
        <dsp:cNvSpPr/>
      </dsp:nvSpPr>
      <dsp:spPr>
        <a:xfrm>
          <a:off x="2047137" y="2651565"/>
          <a:ext cx="440216" cy="91440"/>
        </a:xfrm>
        <a:custGeom>
          <a:avLst/>
          <a:gdLst/>
          <a:ahLst/>
          <a:cxnLst/>
          <a:rect l="0" t="0" r="0" b="0"/>
          <a:pathLst>
            <a:path>
              <a:moveTo>
                <a:pt x="0" y="45720"/>
              </a:moveTo>
              <a:lnTo>
                <a:pt x="440216" y="45720"/>
              </a:lnTo>
            </a:path>
          </a:pathLst>
        </a:custGeom>
        <a:noFill/>
        <a:ln w="9525" cap="flat" cmpd="sng" algn="ctr">
          <a:solidFill>
            <a:schemeClr val="accent3">
              <a:hueOff val="-1423018"/>
              <a:satOff val="-17935"/>
              <a:lumOff val="1215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55474" y="2694931"/>
        <a:ext cx="23540" cy="4708"/>
      </dsp:txXfrm>
    </dsp:sp>
    <dsp:sp modelId="{F3DCE72E-ECDA-451A-900C-205074319295}">
      <dsp:nvSpPr>
        <dsp:cNvPr id="0" name=""/>
        <dsp:cNvSpPr/>
      </dsp:nvSpPr>
      <dsp:spPr>
        <a:xfrm>
          <a:off x="1911" y="2083178"/>
          <a:ext cx="2047026" cy="1228215"/>
        </a:xfrm>
        <a:prstGeom prst="rect">
          <a:avLst/>
        </a:prstGeom>
        <a:solidFill>
          <a:schemeClr val="accent3">
            <a:hueOff val="-1219729"/>
            <a:satOff val="-15373"/>
            <a:lumOff val="104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baseline="0"/>
            <a:t>Investigate what is inside a CPU</a:t>
          </a:r>
          <a:endParaRPr lang="en-US" sz="1400" kern="1200"/>
        </a:p>
      </dsp:txBody>
      <dsp:txXfrm>
        <a:off x="1911" y="2083178"/>
        <a:ext cx="2047026" cy="1228215"/>
      </dsp:txXfrm>
    </dsp:sp>
    <dsp:sp modelId="{2B82DFF2-5C34-4DDD-83BB-940B3A7DEACB}">
      <dsp:nvSpPr>
        <dsp:cNvPr id="0" name=""/>
        <dsp:cNvSpPr/>
      </dsp:nvSpPr>
      <dsp:spPr>
        <a:xfrm>
          <a:off x="4564979" y="2651565"/>
          <a:ext cx="440216" cy="91440"/>
        </a:xfrm>
        <a:custGeom>
          <a:avLst/>
          <a:gdLst/>
          <a:ahLst/>
          <a:cxnLst/>
          <a:rect l="0" t="0" r="0" b="0"/>
          <a:pathLst>
            <a:path>
              <a:moveTo>
                <a:pt x="0" y="45720"/>
              </a:moveTo>
              <a:lnTo>
                <a:pt x="440216" y="45720"/>
              </a:lnTo>
            </a:path>
          </a:pathLst>
        </a:custGeom>
        <a:noFill/>
        <a:ln w="9525" cap="flat" cmpd="sng" algn="ctr">
          <a:solidFill>
            <a:schemeClr val="accent3">
              <a:hueOff val="-1778772"/>
              <a:satOff val="-22418"/>
              <a:lumOff val="1519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73317" y="2694931"/>
        <a:ext cx="23540" cy="4708"/>
      </dsp:txXfrm>
    </dsp:sp>
    <dsp:sp modelId="{EBF947AD-72BD-4143-81A3-1E55B1522AD8}">
      <dsp:nvSpPr>
        <dsp:cNvPr id="0" name=""/>
        <dsp:cNvSpPr/>
      </dsp:nvSpPr>
      <dsp:spPr>
        <a:xfrm>
          <a:off x="2519753" y="2083178"/>
          <a:ext cx="2047026" cy="1228215"/>
        </a:xfrm>
        <a:prstGeom prst="rect">
          <a:avLst/>
        </a:prstGeom>
        <a:solidFill>
          <a:schemeClr val="accent3">
            <a:hueOff val="-1524662"/>
            <a:satOff val="-19216"/>
            <a:lumOff val="130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baseline="0" dirty="0"/>
            <a:t>Discovering the Fetch, Decode and Execute cycle. </a:t>
          </a:r>
          <a:endParaRPr lang="en-US" sz="1400" kern="1200" dirty="0"/>
        </a:p>
      </dsp:txBody>
      <dsp:txXfrm>
        <a:off x="2519753" y="2083178"/>
        <a:ext cx="2047026" cy="1228215"/>
      </dsp:txXfrm>
    </dsp:sp>
    <dsp:sp modelId="{37AE342E-1C88-4FB4-9D07-960E41325393}">
      <dsp:nvSpPr>
        <dsp:cNvPr id="0" name=""/>
        <dsp:cNvSpPr/>
      </dsp:nvSpPr>
      <dsp:spPr>
        <a:xfrm>
          <a:off x="7082821" y="2651565"/>
          <a:ext cx="440216" cy="91440"/>
        </a:xfrm>
        <a:custGeom>
          <a:avLst/>
          <a:gdLst/>
          <a:ahLst/>
          <a:cxnLst/>
          <a:rect l="0" t="0" r="0" b="0"/>
          <a:pathLst>
            <a:path>
              <a:moveTo>
                <a:pt x="0" y="45720"/>
              </a:moveTo>
              <a:lnTo>
                <a:pt x="440216" y="45720"/>
              </a:lnTo>
            </a:path>
          </a:pathLst>
        </a:custGeom>
        <a:noFill/>
        <a:ln w="9525" cap="flat" cmpd="sng" algn="ctr">
          <a:solidFill>
            <a:schemeClr val="accent3">
              <a:hueOff val="-2134526"/>
              <a:satOff val="-26902"/>
              <a:lumOff val="1823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91159" y="2694931"/>
        <a:ext cx="23540" cy="4708"/>
      </dsp:txXfrm>
    </dsp:sp>
    <dsp:sp modelId="{1FBECE17-8C7D-4C98-9EEB-91FFF867482D}">
      <dsp:nvSpPr>
        <dsp:cNvPr id="0" name=""/>
        <dsp:cNvSpPr/>
      </dsp:nvSpPr>
      <dsp:spPr>
        <a:xfrm>
          <a:off x="5037595" y="2083178"/>
          <a:ext cx="2047026" cy="1228215"/>
        </a:xfrm>
        <a:prstGeom prst="rect">
          <a:avLst/>
        </a:prstGeom>
        <a:solidFill>
          <a:schemeClr val="accent3">
            <a:hueOff val="-1829594"/>
            <a:satOff val="-23059"/>
            <a:lumOff val="1562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baseline="0" dirty="0"/>
            <a:t>Teach</a:t>
          </a:r>
          <a:r>
            <a:rPr lang="en-GB" sz="1400" b="1" i="1" kern="1200" baseline="0" dirty="0"/>
            <a:t> them</a:t>
          </a:r>
          <a:r>
            <a:rPr lang="en-GB" sz="1400" b="1" kern="1200" baseline="0" dirty="0"/>
            <a:t> the fetch decode and execute cycle. </a:t>
          </a:r>
          <a:endParaRPr lang="en-US" sz="1400" kern="1200" dirty="0"/>
        </a:p>
      </dsp:txBody>
      <dsp:txXfrm>
        <a:off x="5037595" y="2083178"/>
        <a:ext cx="2047026" cy="1228215"/>
      </dsp:txXfrm>
    </dsp:sp>
    <dsp:sp modelId="{D8E77004-0F00-4ABB-9515-74EE94438766}">
      <dsp:nvSpPr>
        <dsp:cNvPr id="0" name=""/>
        <dsp:cNvSpPr/>
      </dsp:nvSpPr>
      <dsp:spPr>
        <a:xfrm>
          <a:off x="7555437" y="2083178"/>
          <a:ext cx="2047026" cy="1228215"/>
        </a:xfrm>
        <a:prstGeom prst="rect">
          <a:avLst/>
        </a:prstGeom>
        <a:solidFill>
          <a:schemeClr val="accent3">
            <a:hueOff val="-2134526"/>
            <a:satOff val="-26902"/>
            <a:lumOff val="1823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baseline="0" dirty="0"/>
            <a:t>Extension – FDE in detail. </a:t>
          </a:r>
          <a:endParaRPr lang="en-US" sz="1400" kern="1200" dirty="0"/>
        </a:p>
      </dsp:txBody>
      <dsp:txXfrm>
        <a:off x="7555437" y="2083178"/>
        <a:ext cx="2047026" cy="12282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8A537-A167-4C01-B494-43934A663610}">
      <dsp:nvSpPr>
        <dsp:cNvPr id="0" name=""/>
        <dsp:cNvSpPr/>
      </dsp:nvSpPr>
      <dsp:spPr>
        <a:xfrm>
          <a:off x="320278" y="0"/>
          <a:ext cx="3629818" cy="259714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866C25-245E-4557-88D2-76FB40C305DF}">
      <dsp:nvSpPr>
        <dsp:cNvPr id="0" name=""/>
        <dsp:cNvSpPr/>
      </dsp:nvSpPr>
      <dsp:spPr>
        <a:xfrm>
          <a:off x="151239" y="779144"/>
          <a:ext cx="1374526" cy="103885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Original </a:t>
          </a:r>
        </a:p>
      </dsp:txBody>
      <dsp:txXfrm>
        <a:off x="201952" y="829857"/>
        <a:ext cx="1273100" cy="937433"/>
      </dsp:txXfrm>
    </dsp:sp>
    <dsp:sp modelId="{0BE098A8-24EC-40DD-9BB7-347E1952C00C}">
      <dsp:nvSpPr>
        <dsp:cNvPr id="0" name=""/>
        <dsp:cNvSpPr/>
      </dsp:nvSpPr>
      <dsp:spPr>
        <a:xfrm>
          <a:off x="1609589" y="904966"/>
          <a:ext cx="1051196" cy="787216"/>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Compressed</a:t>
          </a:r>
        </a:p>
      </dsp:txBody>
      <dsp:txXfrm>
        <a:off x="1648018" y="943395"/>
        <a:ext cx="974338" cy="710358"/>
      </dsp:txXfrm>
    </dsp:sp>
    <dsp:sp modelId="{80DEEAEF-342F-4C9A-A2DC-CE1B20592997}">
      <dsp:nvSpPr>
        <dsp:cNvPr id="0" name=""/>
        <dsp:cNvSpPr/>
      </dsp:nvSpPr>
      <dsp:spPr>
        <a:xfrm>
          <a:off x="2744608" y="779144"/>
          <a:ext cx="1374526" cy="1038859"/>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Uncompressed</a:t>
          </a:r>
        </a:p>
      </dsp:txBody>
      <dsp:txXfrm>
        <a:off x="2795321" y="829857"/>
        <a:ext cx="1273100" cy="937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F8428-BD66-43F9-8D0F-DDDD08104817}">
      <dsp:nvSpPr>
        <dsp:cNvPr id="0" name=""/>
        <dsp:cNvSpPr/>
      </dsp:nvSpPr>
      <dsp:spPr>
        <a:xfrm>
          <a:off x="318968" y="0"/>
          <a:ext cx="3614975" cy="259714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7050DF-D44F-433E-8A3F-881C8FC56DFE}">
      <dsp:nvSpPr>
        <dsp:cNvPr id="0" name=""/>
        <dsp:cNvSpPr/>
      </dsp:nvSpPr>
      <dsp:spPr>
        <a:xfrm>
          <a:off x="583390" y="779144"/>
          <a:ext cx="1368906" cy="103885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Original</a:t>
          </a:r>
        </a:p>
      </dsp:txBody>
      <dsp:txXfrm>
        <a:off x="634103" y="829857"/>
        <a:ext cx="1267480" cy="937433"/>
      </dsp:txXfrm>
    </dsp:sp>
    <dsp:sp modelId="{88B8C40A-572F-4D0E-A0C3-053529384AE3}">
      <dsp:nvSpPr>
        <dsp:cNvPr id="0" name=""/>
        <dsp:cNvSpPr/>
      </dsp:nvSpPr>
      <dsp:spPr>
        <a:xfrm>
          <a:off x="2048236" y="1132887"/>
          <a:ext cx="555926" cy="33137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GB" sz="600" kern="1200"/>
            <a:t>Compressed</a:t>
          </a:r>
        </a:p>
      </dsp:txBody>
      <dsp:txXfrm>
        <a:off x="2064412" y="1149063"/>
        <a:ext cx="523574" cy="299023"/>
      </dsp:txXfrm>
    </dsp:sp>
    <dsp:sp modelId="{9408A339-AC9A-4D12-95B4-9DAB609D3ABB}">
      <dsp:nvSpPr>
        <dsp:cNvPr id="0" name=""/>
        <dsp:cNvSpPr/>
      </dsp:nvSpPr>
      <dsp:spPr>
        <a:xfrm>
          <a:off x="2700102" y="964358"/>
          <a:ext cx="969418" cy="668433"/>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a:t>Uncompressed</a:t>
          </a:r>
        </a:p>
      </dsp:txBody>
      <dsp:txXfrm>
        <a:off x="2732732" y="996988"/>
        <a:ext cx="904158" cy="6031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6515D-167C-4A5C-AD02-EAC233783CF8}">
      <dsp:nvSpPr>
        <dsp:cNvPr id="0" name=""/>
        <dsp:cNvSpPr/>
      </dsp:nvSpPr>
      <dsp:spPr>
        <a:xfrm>
          <a:off x="0" y="451"/>
          <a:ext cx="9604375" cy="10556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B8F57E-55C0-4B1A-AE4D-46C77BA58411}">
      <dsp:nvSpPr>
        <dsp:cNvPr id="0" name=""/>
        <dsp:cNvSpPr/>
      </dsp:nvSpPr>
      <dsp:spPr>
        <a:xfrm>
          <a:off x="319322" y="237963"/>
          <a:ext cx="580585" cy="5805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6246F9-5D6E-41FD-B7F0-2A84726CCE18}">
      <dsp:nvSpPr>
        <dsp:cNvPr id="0" name=""/>
        <dsp:cNvSpPr/>
      </dsp:nvSpPr>
      <dsp:spPr>
        <a:xfrm>
          <a:off x="1219230" y="451"/>
          <a:ext cx="8385144" cy="1055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19" tIns="111719" rIns="111719" bIns="111719" numCol="1" spcCol="1270" anchor="ctr" anchorCtr="0">
          <a:noAutofit/>
        </a:bodyPr>
        <a:lstStyle/>
        <a:p>
          <a:pPr marL="0" lvl="0" indent="0" algn="l" defTabSz="1111250">
            <a:lnSpc>
              <a:spcPct val="90000"/>
            </a:lnSpc>
            <a:spcBef>
              <a:spcPct val="0"/>
            </a:spcBef>
            <a:spcAft>
              <a:spcPct val="35000"/>
            </a:spcAft>
            <a:buNone/>
          </a:pPr>
          <a:r>
            <a:rPr lang="en-GB" sz="2500" kern="1200"/>
            <a:t>Rather than compressing letters and putting that into a compression table.</a:t>
          </a:r>
          <a:endParaRPr lang="en-US" sz="2500" kern="1200"/>
        </a:p>
      </dsp:txBody>
      <dsp:txXfrm>
        <a:off x="1219230" y="451"/>
        <a:ext cx="8385144" cy="1055610"/>
      </dsp:txXfrm>
    </dsp:sp>
    <dsp:sp modelId="{D9C9CC4A-97EE-4C0C-A7A3-B059433A1E02}">
      <dsp:nvSpPr>
        <dsp:cNvPr id="0" name=""/>
        <dsp:cNvSpPr/>
      </dsp:nvSpPr>
      <dsp:spPr>
        <a:xfrm>
          <a:off x="0" y="1319964"/>
          <a:ext cx="9604375" cy="10556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4B0946-AD77-4122-9280-093174A3E506}">
      <dsp:nvSpPr>
        <dsp:cNvPr id="0" name=""/>
        <dsp:cNvSpPr/>
      </dsp:nvSpPr>
      <dsp:spPr>
        <a:xfrm>
          <a:off x="319322" y="1557477"/>
          <a:ext cx="580585" cy="5805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BE5AEF-6EAB-4B39-898E-31E72AA503A0}">
      <dsp:nvSpPr>
        <dsp:cNvPr id="0" name=""/>
        <dsp:cNvSpPr/>
      </dsp:nvSpPr>
      <dsp:spPr>
        <a:xfrm>
          <a:off x="1219230" y="1319964"/>
          <a:ext cx="8385144" cy="1055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19" tIns="111719" rIns="111719" bIns="111719" numCol="1" spcCol="1270" anchor="ctr" anchorCtr="0">
          <a:noAutofit/>
        </a:bodyPr>
        <a:lstStyle/>
        <a:p>
          <a:pPr marL="0" lvl="0" indent="0" algn="l" defTabSz="1111250">
            <a:lnSpc>
              <a:spcPct val="90000"/>
            </a:lnSpc>
            <a:spcBef>
              <a:spcPct val="0"/>
            </a:spcBef>
            <a:spcAft>
              <a:spcPct val="35000"/>
            </a:spcAft>
            <a:buNone/>
          </a:pPr>
          <a:r>
            <a:rPr lang="en-GB" sz="2500" kern="1200"/>
            <a:t>We compress words or repeating phrases. </a:t>
          </a:r>
          <a:endParaRPr lang="en-US" sz="2500" kern="1200"/>
        </a:p>
      </dsp:txBody>
      <dsp:txXfrm>
        <a:off x="1219230" y="1319964"/>
        <a:ext cx="8385144" cy="1055610"/>
      </dsp:txXfrm>
    </dsp:sp>
    <dsp:sp modelId="{58BD290D-CD57-4746-AC7E-730641673D32}">
      <dsp:nvSpPr>
        <dsp:cNvPr id="0" name=""/>
        <dsp:cNvSpPr/>
      </dsp:nvSpPr>
      <dsp:spPr>
        <a:xfrm>
          <a:off x="0" y="2639478"/>
          <a:ext cx="9604375" cy="10556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7FD5CA-D9BA-47A5-B389-850D3A33C5A3}">
      <dsp:nvSpPr>
        <dsp:cNvPr id="0" name=""/>
        <dsp:cNvSpPr/>
      </dsp:nvSpPr>
      <dsp:spPr>
        <a:xfrm>
          <a:off x="319322" y="2876990"/>
          <a:ext cx="580585" cy="5805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590AC2-D96B-4E67-AA1B-A853D5391E49}">
      <dsp:nvSpPr>
        <dsp:cNvPr id="0" name=""/>
        <dsp:cNvSpPr/>
      </dsp:nvSpPr>
      <dsp:spPr>
        <a:xfrm>
          <a:off x="1219230" y="2639478"/>
          <a:ext cx="8385144" cy="1055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19" tIns="111719" rIns="111719" bIns="111719" numCol="1" spcCol="1270" anchor="ctr" anchorCtr="0">
          <a:noAutofit/>
        </a:bodyPr>
        <a:lstStyle/>
        <a:p>
          <a:pPr marL="0" lvl="0" indent="0" algn="l" defTabSz="1111250">
            <a:lnSpc>
              <a:spcPct val="90000"/>
            </a:lnSpc>
            <a:spcBef>
              <a:spcPct val="0"/>
            </a:spcBef>
            <a:spcAft>
              <a:spcPct val="35000"/>
            </a:spcAft>
            <a:buNone/>
          </a:pPr>
          <a:r>
            <a:rPr lang="en-GB" sz="2500" kern="1200" dirty="0"/>
            <a:t>Why does this Methord of compression is more efficient the larger the document?</a:t>
          </a:r>
          <a:endParaRPr lang="en-US" sz="2500" kern="1200" dirty="0"/>
        </a:p>
      </dsp:txBody>
      <dsp:txXfrm>
        <a:off x="1219230" y="2639478"/>
        <a:ext cx="8385144" cy="10556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AC971-2BDB-4E2F-80F6-062B35463AC4}">
      <dsp:nvSpPr>
        <dsp:cNvPr id="0" name=""/>
        <dsp:cNvSpPr/>
      </dsp:nvSpPr>
      <dsp:spPr>
        <a:xfrm>
          <a:off x="0" y="0"/>
          <a:ext cx="8163718" cy="166299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How much space has been saved using Huffman compression on:</a:t>
          </a:r>
          <a:endParaRPr lang="en-US" sz="3100" kern="1200"/>
        </a:p>
      </dsp:txBody>
      <dsp:txXfrm>
        <a:off x="48707" y="48707"/>
        <a:ext cx="6444886" cy="1565578"/>
      </dsp:txXfrm>
    </dsp:sp>
    <dsp:sp modelId="{56E9FCDF-B5B3-4073-9815-10FE76741D8E}">
      <dsp:nvSpPr>
        <dsp:cNvPr id="0" name=""/>
        <dsp:cNvSpPr/>
      </dsp:nvSpPr>
      <dsp:spPr>
        <a:xfrm>
          <a:off x="1440656" y="2032547"/>
          <a:ext cx="8163718" cy="1662992"/>
        </a:xfrm>
        <a:prstGeom prst="roundRect">
          <a:avLst>
            <a:gd name="adj" fmla="val 10000"/>
          </a:avLst>
        </a:prstGeom>
        <a:solidFill>
          <a:schemeClr val="accent2">
            <a:hueOff val="-1085893"/>
            <a:satOff val="41188"/>
            <a:lumOff val="-225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AAGHHGGSAAASG</a:t>
          </a:r>
          <a:endParaRPr lang="en-US" sz="3100" kern="1200"/>
        </a:p>
      </dsp:txBody>
      <dsp:txXfrm>
        <a:off x="1489363" y="2081254"/>
        <a:ext cx="5544703" cy="1565578"/>
      </dsp:txXfrm>
    </dsp:sp>
    <dsp:sp modelId="{341BCACD-B542-4475-AA0E-BAB763201033}">
      <dsp:nvSpPr>
        <dsp:cNvPr id="0" name=""/>
        <dsp:cNvSpPr/>
      </dsp:nvSpPr>
      <dsp:spPr>
        <a:xfrm>
          <a:off x="7082773" y="1307297"/>
          <a:ext cx="1080945" cy="1080945"/>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325986" y="1307297"/>
        <a:ext cx="594519" cy="8134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7ED4E-1A44-470A-B12B-DBD13FCABC99}">
      <dsp:nvSpPr>
        <dsp:cNvPr id="0" name=""/>
        <dsp:cNvSpPr/>
      </dsp:nvSpPr>
      <dsp:spPr>
        <a:xfrm>
          <a:off x="0" y="0"/>
          <a:ext cx="9604375"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963F1F-AA2F-4945-ABFC-899AE671B7C8}">
      <dsp:nvSpPr>
        <dsp:cNvPr id="0" name=""/>
        <dsp:cNvSpPr/>
      </dsp:nvSpPr>
      <dsp:spPr>
        <a:xfrm>
          <a:off x="0" y="0"/>
          <a:ext cx="9604375" cy="923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From the last video we saw that instructions are broken down and decoded using an instruction register. </a:t>
          </a:r>
          <a:endParaRPr lang="en-US" sz="2500" kern="1200" dirty="0"/>
        </a:p>
      </dsp:txBody>
      <dsp:txXfrm>
        <a:off x="0" y="0"/>
        <a:ext cx="9604375" cy="923885"/>
      </dsp:txXfrm>
    </dsp:sp>
    <dsp:sp modelId="{594F8498-8838-467C-A3E0-51C7C866A392}">
      <dsp:nvSpPr>
        <dsp:cNvPr id="0" name=""/>
        <dsp:cNvSpPr/>
      </dsp:nvSpPr>
      <dsp:spPr>
        <a:xfrm>
          <a:off x="0" y="923885"/>
          <a:ext cx="9604375"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23A7E2-D9C8-4E04-9677-074E0050F7E4}">
      <dsp:nvSpPr>
        <dsp:cNvPr id="0" name=""/>
        <dsp:cNvSpPr/>
      </dsp:nvSpPr>
      <dsp:spPr>
        <a:xfrm>
          <a:off x="0" y="923885"/>
          <a:ext cx="9604375" cy="923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This register holds the methods to complete all possible CPU instructions. </a:t>
          </a:r>
          <a:endParaRPr lang="en-US" sz="2500" kern="1200"/>
        </a:p>
      </dsp:txBody>
      <dsp:txXfrm>
        <a:off x="0" y="923885"/>
        <a:ext cx="9604375" cy="923885"/>
      </dsp:txXfrm>
    </dsp:sp>
    <dsp:sp modelId="{0887D9E1-D7C7-4B63-848E-6097075BB99E}">
      <dsp:nvSpPr>
        <dsp:cNvPr id="0" name=""/>
        <dsp:cNvSpPr/>
      </dsp:nvSpPr>
      <dsp:spPr>
        <a:xfrm>
          <a:off x="0" y="1847770"/>
          <a:ext cx="9604375"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98D55E-F3F7-46A6-BC7E-1AB06CB0E29C}">
      <dsp:nvSpPr>
        <dsp:cNvPr id="0" name=""/>
        <dsp:cNvSpPr/>
      </dsp:nvSpPr>
      <dsp:spPr>
        <a:xfrm>
          <a:off x="0" y="1847770"/>
          <a:ext cx="9604375" cy="923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Though we use only 10% of these instructions 90% of the time. </a:t>
          </a:r>
          <a:endParaRPr lang="en-US" sz="2500" kern="1200"/>
        </a:p>
      </dsp:txBody>
      <dsp:txXfrm>
        <a:off x="0" y="1847770"/>
        <a:ext cx="9604375" cy="923885"/>
      </dsp:txXfrm>
    </dsp:sp>
    <dsp:sp modelId="{0D830B2A-3B71-4B52-86A8-FDC701922B2F}">
      <dsp:nvSpPr>
        <dsp:cNvPr id="0" name=""/>
        <dsp:cNvSpPr/>
      </dsp:nvSpPr>
      <dsp:spPr>
        <a:xfrm>
          <a:off x="0" y="2771654"/>
          <a:ext cx="9604375"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069518-56E8-4335-AB20-5DE1EC00A8F8}">
      <dsp:nvSpPr>
        <dsp:cNvPr id="0" name=""/>
        <dsp:cNvSpPr/>
      </dsp:nvSpPr>
      <dsp:spPr>
        <a:xfrm>
          <a:off x="0" y="2771654"/>
          <a:ext cx="9604375" cy="923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What could we do to speed up the processor?</a:t>
          </a:r>
          <a:endParaRPr lang="en-US" sz="2500" kern="1200"/>
        </a:p>
      </dsp:txBody>
      <dsp:txXfrm>
        <a:off x="0" y="2771654"/>
        <a:ext cx="9604375" cy="923885"/>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5D526E-5FC6-4C4A-A837-BBD80C333156}" type="datetimeFigureOut">
              <a:rPr lang="en-GB" smtClean="0"/>
              <a:t>30/03/2022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3AA53-84C3-43EB-8FB4-FD4D9CDEBE8E}" type="slidenum">
              <a:rPr lang="en-GB" smtClean="0"/>
              <a:t>‹#›</a:t>
            </a:fld>
            <a:endParaRPr lang="en-GB"/>
          </a:p>
        </p:txBody>
      </p:sp>
    </p:spTree>
    <p:extLst>
      <p:ext uri="{BB962C8B-B14F-4D97-AF65-F5344CB8AC3E}">
        <p14:creationId xmlns:p14="http://schemas.microsoft.com/office/powerpoint/2010/main" val="2575941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9EE275-0775-434D-B3CB-9167ED6A30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324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D83F19-4FCC-4980-A582-1B682646870A}" type="datetimeFigureOut">
              <a:rPr lang="en-GB" smtClean="0"/>
              <a:t>30/03/2022</a:t>
            </a:fld>
            <a:endParaRPr lang="en-GB"/>
          </a:p>
        </p:txBody>
      </p:sp>
      <p:sp>
        <p:nvSpPr>
          <p:cNvPr id="5" name="Footer Placeholder 4"/>
          <p:cNvSpPr>
            <a:spLocks noGrp="1"/>
          </p:cNvSpPr>
          <p:nvPr>
            <p:ph type="ftr" sz="quarter" idx="11"/>
          </p:nvPr>
        </p:nvSpPr>
        <p:spPr>
          <a:xfrm>
            <a:off x="1127124" y="329307"/>
            <a:ext cx="5943668" cy="309201"/>
          </a:xfrm>
        </p:spPr>
        <p:txBody>
          <a:bodyPr/>
          <a:lstStyle/>
          <a:p>
            <a:endParaRPr lang="en-GB"/>
          </a:p>
        </p:txBody>
      </p:sp>
      <p:sp>
        <p:nvSpPr>
          <p:cNvPr id="6" name="Slide Number Placeholder 5"/>
          <p:cNvSpPr>
            <a:spLocks noGrp="1"/>
          </p:cNvSpPr>
          <p:nvPr>
            <p:ph type="sldNum" sz="quarter" idx="12"/>
          </p:nvPr>
        </p:nvSpPr>
        <p:spPr>
          <a:xfrm>
            <a:off x="9924392" y="134930"/>
            <a:ext cx="811019" cy="503578"/>
          </a:xfrm>
        </p:spPr>
        <p:txBody>
          <a:bodyPr/>
          <a:lstStyle/>
          <a:p>
            <a:fld id="{9408E2C7-44F1-454C-9D13-CA155077D8F2}" type="slidenum">
              <a:rPr lang="en-GB" smtClean="0"/>
              <a:t>‹#›</a:t>
            </a:fld>
            <a:endParaRPr lang="en-GB"/>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093578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D83F19-4FCC-4980-A582-1B682646870A}" type="datetimeFigureOut">
              <a:rPr lang="en-GB" smtClean="0"/>
              <a:t>30/03/2022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08E2C7-44F1-454C-9D13-CA155077D8F2}" type="slidenum">
              <a:rPr lang="en-GB" smtClean="0"/>
              <a:t>‹#›</a:t>
            </a:fld>
            <a:endParaRPr lang="en-GB"/>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963182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D83F19-4FCC-4980-A582-1B682646870A}" type="datetimeFigureOut">
              <a:rPr lang="en-GB" smtClean="0"/>
              <a:t>30/03/2022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08E2C7-44F1-454C-9D13-CA155077D8F2}" type="slidenum">
              <a:rPr lang="en-GB" smtClean="0"/>
              <a:t>‹#›</a:t>
            </a:fld>
            <a:endParaRPr lang="en-GB"/>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2118358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9D83F19-4FCC-4980-A582-1B682646870A}" type="datetimeFigureOut">
              <a:rPr lang="en-GB" smtClean="0"/>
              <a:t>30/03/2022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408E2C7-44F1-454C-9D13-CA155077D8F2}" type="slidenum">
              <a:rPr lang="en-GB" smtClean="0"/>
              <a:t>‹#›</a:t>
            </a:fld>
            <a:endParaRPr lang="en-GB"/>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72937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19D83F19-4FCC-4980-A582-1B682646870A}" type="datetimeFigureOut">
              <a:rPr lang="en-GB" smtClean="0"/>
              <a:t>30/03/2022</a:t>
            </a:fld>
            <a:endParaRPr lang="en-GB"/>
          </a:p>
        </p:txBody>
      </p:sp>
      <p:sp>
        <p:nvSpPr>
          <p:cNvPr id="5" name="Footer Placeholder 4"/>
          <p:cNvSpPr>
            <a:spLocks noGrp="1"/>
          </p:cNvSpPr>
          <p:nvPr>
            <p:ph type="ftr" sz="quarter" idx="11"/>
          </p:nvPr>
        </p:nvSpPr>
        <p:spPr/>
        <p:txBody>
          <a:bodyPr/>
          <a:lstStyle>
            <a:lvl1pPr>
              <a:defRPr sz="1200"/>
            </a:lvl1pPr>
          </a:lstStyle>
          <a:p>
            <a:endParaRPr lang="en-GB"/>
          </a:p>
        </p:txBody>
      </p:sp>
      <p:sp>
        <p:nvSpPr>
          <p:cNvPr id="6" name="Slide Number Placeholder 5"/>
          <p:cNvSpPr>
            <a:spLocks noGrp="1"/>
          </p:cNvSpPr>
          <p:nvPr>
            <p:ph type="sldNum" sz="quarter" idx="12"/>
          </p:nvPr>
        </p:nvSpPr>
        <p:spPr/>
        <p:txBody>
          <a:bodyPr/>
          <a:lstStyle/>
          <a:p>
            <a:fld id="{9408E2C7-44F1-454C-9D13-CA155077D8F2}" type="slidenum">
              <a:rPr lang="en-GB" smtClean="0"/>
              <a:t>‹#›</a:t>
            </a:fld>
            <a:endParaRPr lang="en-GB"/>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27775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D83F19-4FCC-4980-A582-1B682646870A}" type="datetimeFigureOut">
              <a:rPr lang="en-GB" smtClean="0"/>
              <a:t>30/03/2022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08E2C7-44F1-454C-9D13-CA155077D8F2}" type="slidenum">
              <a:rPr lang="en-GB" smtClean="0"/>
              <a:t>‹#›</a:t>
            </a:fld>
            <a:endParaRPr lang="en-GB"/>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81653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D83F19-4FCC-4980-A582-1B682646870A}" type="datetimeFigureOut">
              <a:rPr lang="en-GB" smtClean="0"/>
              <a:t>30/03/2022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08E2C7-44F1-454C-9D13-CA155077D8F2}" type="slidenum">
              <a:rPr lang="en-GB" smtClean="0"/>
              <a:t>‹#›</a:t>
            </a:fld>
            <a:endParaRPr lang="en-GB"/>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30784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D83F19-4FCC-4980-A582-1B682646870A}" type="datetimeFigureOut">
              <a:rPr lang="en-GB" smtClean="0"/>
              <a:t>30/03/2022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408E2C7-44F1-454C-9D13-CA155077D8F2}" type="slidenum">
              <a:rPr lang="en-GB" smtClean="0"/>
              <a:t>‹#›</a:t>
            </a:fld>
            <a:endParaRPr lang="en-GB"/>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180103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D83F19-4FCC-4980-A582-1B682646870A}" type="datetimeFigureOut">
              <a:rPr lang="en-GB" smtClean="0"/>
              <a:t>30/03/2022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408E2C7-44F1-454C-9D13-CA155077D8F2}" type="slidenum">
              <a:rPr lang="en-GB" smtClean="0"/>
              <a:t>‹#›</a:t>
            </a:fld>
            <a:endParaRPr lang="en-GB"/>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6056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D83F19-4FCC-4980-A582-1B682646870A}" type="datetimeFigureOut">
              <a:rPr lang="en-GB" smtClean="0"/>
              <a:t>30/03/2022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408E2C7-44F1-454C-9D13-CA155077D8F2}" type="slidenum">
              <a:rPr lang="en-GB" smtClean="0"/>
              <a:t>‹#›</a:t>
            </a:fld>
            <a:endParaRPr lang="en-GB"/>
          </a:p>
        </p:txBody>
      </p:sp>
    </p:spTree>
    <p:extLst>
      <p:ext uri="{BB962C8B-B14F-4D97-AF65-F5344CB8AC3E}">
        <p14:creationId xmlns:p14="http://schemas.microsoft.com/office/powerpoint/2010/main" val="2700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D83F19-4FCC-4980-A582-1B682646870A}" type="datetimeFigureOut">
              <a:rPr lang="en-GB" smtClean="0"/>
              <a:t>30/03/2022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08E2C7-44F1-454C-9D13-CA155077D8F2}" type="slidenum">
              <a:rPr lang="en-GB" smtClean="0"/>
              <a:t>‹#›</a:t>
            </a:fld>
            <a:endParaRPr lang="en-GB"/>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052216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19D83F19-4FCC-4980-A582-1B682646870A}" type="datetimeFigureOut">
              <a:rPr lang="en-GB" smtClean="0"/>
              <a:t>30/03/2022</a:t>
            </a:fld>
            <a:endParaRPr lang="en-GB"/>
          </a:p>
        </p:txBody>
      </p:sp>
      <p:sp>
        <p:nvSpPr>
          <p:cNvPr id="6" name="Footer Placeholder 5"/>
          <p:cNvSpPr>
            <a:spLocks noGrp="1"/>
          </p:cNvSpPr>
          <p:nvPr>
            <p:ph type="ftr" sz="quarter" idx="11"/>
          </p:nvPr>
        </p:nvSpPr>
        <p:spPr>
          <a:xfrm>
            <a:off x="1125300" y="318640"/>
            <a:ext cx="4877818" cy="320931"/>
          </a:xfrm>
        </p:spPr>
        <p:txBody>
          <a:bodyPr/>
          <a:lstStyle/>
          <a:p>
            <a:endParaRPr lang="en-GB"/>
          </a:p>
        </p:txBody>
      </p:sp>
      <p:sp>
        <p:nvSpPr>
          <p:cNvPr id="7" name="Slide Number Placeholder 6"/>
          <p:cNvSpPr>
            <a:spLocks noGrp="1"/>
          </p:cNvSpPr>
          <p:nvPr>
            <p:ph type="sldNum" sz="quarter" idx="12"/>
          </p:nvPr>
        </p:nvSpPr>
        <p:spPr>
          <a:xfrm>
            <a:off x="6176794" y="137408"/>
            <a:ext cx="811019" cy="503578"/>
          </a:xfrm>
        </p:spPr>
        <p:txBody>
          <a:bodyPr/>
          <a:lstStyle/>
          <a:p>
            <a:fld id="{9408E2C7-44F1-454C-9D13-CA155077D8F2}" type="slidenum">
              <a:rPr lang="en-GB" smtClean="0"/>
              <a:t>‹#›</a:t>
            </a:fld>
            <a:endParaRPr lang="en-GB"/>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3897979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9D83F19-4FCC-4980-A582-1B682646870A}" type="datetimeFigureOut">
              <a:rPr lang="en-GB" smtClean="0"/>
              <a:t>30/03/2022</a:t>
            </a:fld>
            <a:endParaRPr lang="en-GB"/>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9408E2C7-44F1-454C-9D13-CA155077D8F2}" type="slidenum">
              <a:rPr lang="en-GB" smtClean="0"/>
              <a:t>‹#›</a:t>
            </a:fld>
            <a:endParaRPr lang="en-GB"/>
          </a:p>
        </p:txBody>
      </p:sp>
    </p:spTree>
    <p:extLst>
      <p:ext uri="{BB962C8B-B14F-4D97-AF65-F5344CB8AC3E}">
        <p14:creationId xmlns:p14="http://schemas.microsoft.com/office/powerpoint/2010/main" val="2711346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video" Target="https://www.youtube.com/embed/Z5JC9Ve1sfI?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2044-6EC1-4D7F-B796-C5796B041985}"/>
              </a:ext>
            </a:extLst>
          </p:cNvPr>
          <p:cNvSpPr>
            <a:spLocks noGrp="1"/>
          </p:cNvSpPr>
          <p:nvPr>
            <p:ph type="title"/>
          </p:nvPr>
        </p:nvSpPr>
        <p:spPr>
          <a:xfrm>
            <a:off x="1130270" y="953324"/>
            <a:ext cx="9603275" cy="1049235"/>
          </a:xfrm>
        </p:spPr>
        <p:txBody>
          <a:bodyPr>
            <a:normAutofit/>
          </a:bodyPr>
          <a:lstStyle/>
          <a:p>
            <a:r>
              <a:rPr lang="en-GB"/>
              <a:t>Do Now Task</a:t>
            </a:r>
          </a:p>
        </p:txBody>
      </p:sp>
      <p:graphicFrame>
        <p:nvGraphicFramePr>
          <p:cNvPr id="49" name="Content Placeholder 3">
            <a:extLst>
              <a:ext uri="{FF2B5EF4-FFF2-40B4-BE49-F238E27FC236}">
                <a16:creationId xmlns:a16="http://schemas.microsoft.com/office/drawing/2014/main" id="{64633624-9131-90AC-9581-8C6393E80243}"/>
              </a:ext>
            </a:extLst>
          </p:cNvPr>
          <p:cNvGraphicFramePr>
            <a:graphicFrameLocks noGrp="1"/>
          </p:cNvGraphicFramePr>
          <p:nvPr>
            <p:ph idx="1"/>
            <p:extLst>
              <p:ext uri="{D42A27DB-BD31-4B8C-83A1-F6EECF244321}">
                <p14:modId xmlns:p14="http://schemas.microsoft.com/office/powerpoint/2010/main" val="3520413004"/>
              </p:ext>
            </p:extLst>
          </p:nvPr>
        </p:nvGraphicFramePr>
        <p:xfrm>
          <a:off x="1130300" y="2502076"/>
          <a:ext cx="9602788" cy="2963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7371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32C558E6-ECEB-43A1-8AD5-D0790D660836}"/>
              </a:ext>
            </a:extLst>
          </p:cNvPr>
          <p:cNvSpPr>
            <a:spLocks noGrp="1"/>
          </p:cNvSpPr>
          <p:nvPr>
            <p:ph type="title"/>
          </p:nvPr>
        </p:nvSpPr>
        <p:spPr>
          <a:xfrm>
            <a:off x="1130270" y="953324"/>
            <a:ext cx="9603275" cy="1049235"/>
          </a:xfrm>
        </p:spPr>
        <p:txBody>
          <a:bodyPr>
            <a:normAutofit/>
          </a:bodyPr>
          <a:lstStyle/>
          <a:p>
            <a:r>
              <a:rPr lang="en-GB" dirty="0"/>
              <a:t>Dictionary Based – Huffman Compression 2.0</a:t>
            </a:r>
          </a:p>
        </p:txBody>
      </p:sp>
      <p:cxnSp>
        <p:nvCxnSpPr>
          <p:cNvPr id="14" name="Straight Connector 13">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6" name="Rectangle 15">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8" name="Content Placeholder 5">
            <a:extLst>
              <a:ext uri="{FF2B5EF4-FFF2-40B4-BE49-F238E27FC236}">
                <a16:creationId xmlns:a16="http://schemas.microsoft.com/office/drawing/2014/main" id="{7C3569D3-3735-49B2-AFAF-7C539A2A387E}"/>
              </a:ext>
            </a:extLst>
          </p:cNvPr>
          <p:cNvGraphicFramePr>
            <a:graphicFrameLocks noGrp="1"/>
          </p:cNvGraphicFramePr>
          <p:nvPr>
            <p:ph idx="1"/>
          </p:nvPr>
        </p:nvGraphicFramePr>
        <p:xfrm>
          <a:off x="1130270" y="2502076"/>
          <a:ext cx="9604375" cy="3695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229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BF7680B5-1A78-4401-BA9A-78832F0FD9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75" name="Rectangle 74">
            <a:extLst>
              <a:ext uri="{FF2B5EF4-FFF2-40B4-BE49-F238E27FC236}">
                <a16:creationId xmlns:a16="http://schemas.microsoft.com/office/drawing/2014/main" id="{50F21DC9-D0AC-495C-8CC8-D5DDF8C11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A26B82D7-D05B-412B-9A0D-6430BCD11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E4E78000-301F-4983-ACD5-7F50C0C3F5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81" name="Rectangle 80">
            <a:extLst>
              <a:ext uri="{FF2B5EF4-FFF2-40B4-BE49-F238E27FC236}">
                <a16:creationId xmlns:a16="http://schemas.microsoft.com/office/drawing/2014/main" id="{98467C26-698A-4067-8313-4597E66C6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3" name="Rectangle 82">
            <a:extLst>
              <a:ext uri="{FF2B5EF4-FFF2-40B4-BE49-F238E27FC236}">
                <a16:creationId xmlns:a16="http://schemas.microsoft.com/office/drawing/2014/main" id="{F006F43F-BCE4-4E6E-85DE-718187985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78F8E6AF-C7B7-41CA-B30C-4042CE22DB20}"/>
              </a:ext>
            </a:extLst>
          </p:cNvPr>
          <p:cNvSpPr>
            <a:spLocks noGrp="1"/>
          </p:cNvSpPr>
          <p:nvPr>
            <p:ph type="title"/>
          </p:nvPr>
        </p:nvSpPr>
        <p:spPr>
          <a:xfrm>
            <a:off x="7218030" y="957219"/>
            <a:ext cx="3848610" cy="1049235"/>
          </a:xfrm>
        </p:spPr>
        <p:txBody>
          <a:bodyPr vert="horz" lIns="91440" tIns="45720" rIns="91440" bIns="45720" rtlCol="0" anchor="t">
            <a:normAutofit/>
          </a:bodyPr>
          <a:lstStyle/>
          <a:p>
            <a:r>
              <a:rPr lang="en-US"/>
              <a:t>Task – Updating Notes</a:t>
            </a:r>
          </a:p>
        </p:txBody>
      </p:sp>
      <p:grpSp>
        <p:nvGrpSpPr>
          <p:cNvPr id="85" name="Group 84">
            <a:extLst>
              <a:ext uri="{FF2B5EF4-FFF2-40B4-BE49-F238E27FC236}">
                <a16:creationId xmlns:a16="http://schemas.microsoft.com/office/drawing/2014/main" id="{EF652603-FC5C-4812-B988-58EC0AB149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632237" y="482171"/>
            <a:chExt cx="6104331" cy="5149101"/>
          </a:xfrm>
        </p:grpSpPr>
        <p:sp>
          <p:nvSpPr>
            <p:cNvPr id="86" name="Rectangle 85">
              <a:extLst>
                <a:ext uri="{FF2B5EF4-FFF2-40B4-BE49-F238E27FC236}">
                  <a16:creationId xmlns:a16="http://schemas.microsoft.com/office/drawing/2014/main" id="{6F95C6B4-623A-45ED-B1BF-DEAE690612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7" y="482171"/>
              <a:ext cx="6104331"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7" name="Rectangle 86">
              <a:extLst>
                <a:ext uri="{FF2B5EF4-FFF2-40B4-BE49-F238E27FC236}">
                  <a16:creationId xmlns:a16="http://schemas.microsoft.com/office/drawing/2014/main" id="{8842BEE4-6212-4A54-864D-76B864C2A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6" y="812507"/>
              <a:ext cx="5471355"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pic>
        <p:nvPicPr>
          <p:cNvPr id="89" name="Picture 88">
            <a:extLst>
              <a:ext uri="{FF2B5EF4-FFF2-40B4-BE49-F238E27FC236}">
                <a16:creationId xmlns:a16="http://schemas.microsoft.com/office/drawing/2014/main" id="{AD950783-0DF3-4005-A16A-CFB7D65ABB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6353" b="36564"/>
          <a:stretch/>
        </p:blipFill>
        <p:spPr>
          <a:xfrm>
            <a:off x="7213999" y="643464"/>
            <a:ext cx="3849624" cy="155448"/>
          </a:xfrm>
          <a:prstGeom prst="rect">
            <a:avLst/>
          </a:prstGeom>
          <a:noFill/>
          <a:ln>
            <a:noFill/>
          </a:ln>
        </p:spPr>
      </p:pic>
      <p:pic>
        <p:nvPicPr>
          <p:cNvPr id="2052" name="Picture 4" descr="Bank Notes, Dollar, Us Dollars, Usd, Money, Funds">
            <a:extLst>
              <a:ext uri="{FF2B5EF4-FFF2-40B4-BE49-F238E27FC236}">
                <a16:creationId xmlns:a16="http://schemas.microsoft.com/office/drawing/2014/main" id="{C8E8831B-FE66-4E1A-8AFB-FA230ABAD0E1}"/>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6397" r="-2" b="-2"/>
          <a:stretch/>
        </p:blipFill>
        <p:spPr bwMode="auto">
          <a:xfrm>
            <a:off x="1271223" y="1116345"/>
            <a:ext cx="4825148" cy="386617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87628F02-79C6-4744-821C-1482B7B488AF}"/>
              </a:ext>
            </a:extLst>
          </p:cNvPr>
          <p:cNvSpPr>
            <a:spLocks noGrp="1"/>
          </p:cNvSpPr>
          <p:nvPr>
            <p:ph sz="half" idx="1"/>
          </p:nvPr>
        </p:nvSpPr>
        <p:spPr>
          <a:xfrm>
            <a:off x="7218028" y="2164761"/>
            <a:ext cx="3848611" cy="3301584"/>
          </a:xfrm>
        </p:spPr>
        <p:txBody>
          <a:bodyPr vert="horz" lIns="91440" tIns="45720" rIns="91440" bIns="45720" rtlCol="0" anchor="t">
            <a:normAutofit fontScale="92500" lnSpcReduction="10000"/>
          </a:bodyPr>
          <a:lstStyle/>
          <a:p>
            <a:r>
              <a:rPr lang="en-US" sz="2400" dirty="0"/>
              <a:t>Complete the notes under the heading: </a:t>
            </a:r>
            <a:r>
              <a:rPr lang="en-US" sz="2400" b="1" dirty="0">
                <a:solidFill>
                  <a:srgbClr val="C00000"/>
                </a:solidFill>
              </a:rPr>
              <a:t>Dictionary based compression</a:t>
            </a:r>
            <a:r>
              <a:rPr lang="en-US" sz="2400" dirty="0"/>
              <a:t>. </a:t>
            </a:r>
            <a:br>
              <a:rPr lang="en-US" sz="2400" dirty="0"/>
            </a:br>
            <a:r>
              <a:rPr lang="en-US" sz="2400" dirty="0"/>
              <a:t>On page 5.  </a:t>
            </a:r>
          </a:p>
          <a:p>
            <a:r>
              <a:rPr lang="en-US" sz="2400" dirty="0"/>
              <a:t>Then update your answers for questions </a:t>
            </a:r>
            <a:r>
              <a:rPr lang="en-US" sz="2400" b="1" dirty="0">
                <a:solidFill>
                  <a:srgbClr val="C00000"/>
                </a:solidFill>
              </a:rPr>
              <a:t>1B &amp; 1C </a:t>
            </a:r>
            <a:r>
              <a:rPr lang="en-US" sz="2400" dirty="0"/>
              <a:t>as required. </a:t>
            </a:r>
          </a:p>
        </p:txBody>
      </p:sp>
      <p:pic>
        <p:nvPicPr>
          <p:cNvPr id="91" name="Picture 90">
            <a:extLst>
              <a:ext uri="{FF2B5EF4-FFF2-40B4-BE49-F238E27FC236}">
                <a16:creationId xmlns:a16="http://schemas.microsoft.com/office/drawing/2014/main" id="{ADA8F487-003F-4C12-8160-48D3B5BB6B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93" name="Straight Connector 92">
            <a:extLst>
              <a:ext uri="{FF2B5EF4-FFF2-40B4-BE49-F238E27FC236}">
                <a16:creationId xmlns:a16="http://schemas.microsoft.com/office/drawing/2014/main" id="{F649FD65-763E-4C9E-8A04-CB69C35CDE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570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1" name="Rectangle 10">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6176A8D-754E-4699-9AAC-A833466A20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17" name="Rectangle 16">
            <a:extLst>
              <a:ext uri="{FF2B5EF4-FFF2-40B4-BE49-F238E27FC236}">
                <a16:creationId xmlns:a16="http://schemas.microsoft.com/office/drawing/2014/main" id="{2AA0E174-1032-45EB-8FEE-2178019BAE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 name="Rectangle 18">
            <a:extLst>
              <a:ext uri="{FF2B5EF4-FFF2-40B4-BE49-F238E27FC236}">
                <a16:creationId xmlns:a16="http://schemas.microsoft.com/office/drawing/2014/main" id="{C017D167-735C-4828-BF61-5BEC0A93C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F2DF1372-3F63-4885-953E-EDFB1111AC2E}"/>
              </a:ext>
            </a:extLst>
          </p:cNvPr>
          <p:cNvSpPr>
            <a:spLocks noGrp="1"/>
          </p:cNvSpPr>
          <p:nvPr>
            <p:ph type="title"/>
          </p:nvPr>
        </p:nvSpPr>
        <p:spPr>
          <a:xfrm>
            <a:off x="1128412" y="988098"/>
            <a:ext cx="4738233" cy="2144402"/>
          </a:xfrm>
        </p:spPr>
        <p:txBody>
          <a:bodyPr vert="horz" lIns="91440" tIns="45720" rIns="91440" bIns="0" rtlCol="0" anchor="b">
            <a:normAutofit/>
          </a:bodyPr>
          <a:lstStyle/>
          <a:p>
            <a:r>
              <a:rPr lang="en-US" sz="3700" dirty="0"/>
              <a:t>Huffman Question 2A:</a:t>
            </a:r>
            <a:br>
              <a:rPr lang="en-US" sz="3700" dirty="0"/>
            </a:br>
            <a:br>
              <a:rPr lang="en-US" sz="3700" dirty="0"/>
            </a:br>
            <a:endParaRPr lang="en-US" sz="3700" dirty="0"/>
          </a:p>
        </p:txBody>
      </p:sp>
      <p:pic>
        <p:nvPicPr>
          <p:cNvPr id="21" name="Picture 20">
            <a:extLst>
              <a:ext uri="{FF2B5EF4-FFF2-40B4-BE49-F238E27FC236}">
                <a16:creationId xmlns:a16="http://schemas.microsoft.com/office/drawing/2014/main" id="{48A2A651-3D77-45F6-9A25-3762F5E466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t="474" r="60418" b="36564"/>
          <a:stretch/>
        </p:blipFill>
        <p:spPr>
          <a:xfrm>
            <a:off x="1125460" y="643464"/>
            <a:ext cx="4526280" cy="155448"/>
          </a:xfrm>
          <a:prstGeom prst="rect">
            <a:avLst/>
          </a:prstGeom>
          <a:noFill/>
          <a:ln>
            <a:noFill/>
          </a:ln>
        </p:spPr>
      </p:pic>
      <p:pic>
        <p:nvPicPr>
          <p:cNvPr id="23" name="Picture 22">
            <a:extLst>
              <a:ext uri="{FF2B5EF4-FFF2-40B4-BE49-F238E27FC236}">
                <a16:creationId xmlns:a16="http://schemas.microsoft.com/office/drawing/2014/main" id="{EE1B9172-598D-41CA-A120-1347A28BA0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25" name="Straight Connector 24">
            <a:extLst>
              <a:ext uri="{FF2B5EF4-FFF2-40B4-BE49-F238E27FC236}">
                <a16:creationId xmlns:a16="http://schemas.microsoft.com/office/drawing/2014/main" id="{FD3493C9-FDB6-46AD-891A-36C02F24D8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3" name="Table 4">
            <a:extLst>
              <a:ext uri="{FF2B5EF4-FFF2-40B4-BE49-F238E27FC236}">
                <a16:creationId xmlns:a16="http://schemas.microsoft.com/office/drawing/2014/main" id="{7EFE410B-F6EE-4219-9BA1-E8D5E207A8B9}"/>
              </a:ext>
            </a:extLst>
          </p:cNvPr>
          <p:cNvGraphicFramePr>
            <a:graphicFrameLocks noGrp="1"/>
          </p:cNvGraphicFramePr>
          <p:nvPr>
            <p:extLst>
              <p:ext uri="{D42A27DB-BD31-4B8C-83A1-F6EECF244321}">
                <p14:modId xmlns:p14="http://schemas.microsoft.com/office/powerpoint/2010/main" val="3152154500"/>
              </p:ext>
            </p:extLst>
          </p:nvPr>
        </p:nvGraphicFramePr>
        <p:xfrm>
          <a:off x="1137147" y="2177076"/>
          <a:ext cx="4526280" cy="3170035"/>
        </p:xfrm>
        <a:graphic>
          <a:graphicData uri="http://schemas.openxmlformats.org/drawingml/2006/table">
            <a:tbl>
              <a:tblPr firstRow="1" bandRow="1">
                <a:tableStyleId>{5C22544A-7EE6-4342-B048-85BDC9FD1C3A}</a:tableStyleId>
              </a:tblPr>
              <a:tblGrid>
                <a:gridCol w="2263140">
                  <a:extLst>
                    <a:ext uri="{9D8B030D-6E8A-4147-A177-3AD203B41FA5}">
                      <a16:colId xmlns:a16="http://schemas.microsoft.com/office/drawing/2014/main" val="2668676494"/>
                    </a:ext>
                  </a:extLst>
                </a:gridCol>
                <a:gridCol w="2263140">
                  <a:extLst>
                    <a:ext uri="{9D8B030D-6E8A-4147-A177-3AD203B41FA5}">
                      <a16:colId xmlns:a16="http://schemas.microsoft.com/office/drawing/2014/main" val="3283995274"/>
                    </a:ext>
                  </a:extLst>
                </a:gridCol>
              </a:tblGrid>
              <a:tr h="634007">
                <a:tc>
                  <a:txBody>
                    <a:bodyPr/>
                    <a:lstStyle/>
                    <a:p>
                      <a:pPr algn="ctr"/>
                      <a:r>
                        <a:rPr lang="en-GB" dirty="0"/>
                        <a:t>Character</a:t>
                      </a:r>
                    </a:p>
                  </a:txBody>
                  <a:tcPr/>
                </a:tc>
                <a:tc>
                  <a:txBody>
                    <a:bodyPr/>
                    <a:lstStyle/>
                    <a:p>
                      <a:pPr algn="ctr"/>
                      <a:r>
                        <a:rPr lang="en-GB" dirty="0"/>
                        <a:t>Binary code</a:t>
                      </a:r>
                    </a:p>
                  </a:txBody>
                  <a:tcPr/>
                </a:tc>
                <a:extLst>
                  <a:ext uri="{0D108BD9-81ED-4DB2-BD59-A6C34878D82A}">
                    <a16:rowId xmlns:a16="http://schemas.microsoft.com/office/drawing/2014/main" val="2318942047"/>
                  </a:ext>
                </a:extLst>
              </a:tr>
              <a:tr h="634007">
                <a:tc>
                  <a:txBody>
                    <a:bodyPr/>
                    <a:lstStyle/>
                    <a:p>
                      <a:pPr algn="ctr"/>
                      <a:r>
                        <a:rPr lang="en-GB" dirty="0"/>
                        <a:t>A</a:t>
                      </a:r>
                    </a:p>
                  </a:txBody>
                  <a:tcPr/>
                </a:tc>
                <a:tc>
                  <a:txBody>
                    <a:bodyPr/>
                    <a:lstStyle/>
                    <a:p>
                      <a:pPr algn="ctr"/>
                      <a:r>
                        <a:rPr lang="en-GB" dirty="0"/>
                        <a:t>0</a:t>
                      </a:r>
                    </a:p>
                  </a:txBody>
                  <a:tcPr/>
                </a:tc>
                <a:extLst>
                  <a:ext uri="{0D108BD9-81ED-4DB2-BD59-A6C34878D82A}">
                    <a16:rowId xmlns:a16="http://schemas.microsoft.com/office/drawing/2014/main" val="3259385037"/>
                  </a:ext>
                </a:extLst>
              </a:tr>
              <a:tr h="634007">
                <a:tc>
                  <a:txBody>
                    <a:bodyPr/>
                    <a:lstStyle/>
                    <a:p>
                      <a:pPr algn="ctr"/>
                      <a:r>
                        <a:rPr lang="en-GB" dirty="0"/>
                        <a:t>G</a:t>
                      </a:r>
                    </a:p>
                  </a:txBody>
                  <a:tcPr/>
                </a:tc>
                <a:tc>
                  <a:txBody>
                    <a:bodyPr/>
                    <a:lstStyle/>
                    <a:p>
                      <a:pPr algn="ctr"/>
                      <a:endParaRPr lang="en-GB" dirty="0"/>
                    </a:p>
                  </a:txBody>
                  <a:tcPr/>
                </a:tc>
                <a:extLst>
                  <a:ext uri="{0D108BD9-81ED-4DB2-BD59-A6C34878D82A}">
                    <a16:rowId xmlns:a16="http://schemas.microsoft.com/office/drawing/2014/main" val="1569816667"/>
                  </a:ext>
                </a:extLst>
              </a:tr>
              <a:tr h="634007">
                <a:tc>
                  <a:txBody>
                    <a:bodyPr/>
                    <a:lstStyle/>
                    <a:p>
                      <a:pPr algn="ctr"/>
                      <a:r>
                        <a:rPr lang="en-GB" dirty="0"/>
                        <a:t>S</a:t>
                      </a:r>
                    </a:p>
                  </a:txBody>
                  <a:tcPr/>
                </a:tc>
                <a:tc>
                  <a:txBody>
                    <a:bodyPr/>
                    <a:lstStyle/>
                    <a:p>
                      <a:pPr algn="ctr"/>
                      <a:endParaRPr lang="en-GB" dirty="0"/>
                    </a:p>
                  </a:txBody>
                  <a:tcPr/>
                </a:tc>
                <a:extLst>
                  <a:ext uri="{0D108BD9-81ED-4DB2-BD59-A6C34878D82A}">
                    <a16:rowId xmlns:a16="http://schemas.microsoft.com/office/drawing/2014/main" val="1588843005"/>
                  </a:ext>
                </a:extLst>
              </a:tr>
              <a:tr h="634007">
                <a:tc>
                  <a:txBody>
                    <a:bodyPr/>
                    <a:lstStyle/>
                    <a:p>
                      <a:pPr algn="ctr"/>
                      <a:r>
                        <a:rPr lang="en-GB" dirty="0"/>
                        <a:t>H</a:t>
                      </a:r>
                    </a:p>
                  </a:txBody>
                  <a:tcPr/>
                </a:tc>
                <a:tc>
                  <a:txBody>
                    <a:bodyPr/>
                    <a:lstStyle/>
                    <a:p>
                      <a:pPr algn="ctr"/>
                      <a:endParaRPr lang="en-GB" dirty="0"/>
                    </a:p>
                  </a:txBody>
                  <a:tcPr/>
                </a:tc>
                <a:extLst>
                  <a:ext uri="{0D108BD9-81ED-4DB2-BD59-A6C34878D82A}">
                    <a16:rowId xmlns:a16="http://schemas.microsoft.com/office/drawing/2014/main" val="3639109323"/>
                  </a:ext>
                </a:extLst>
              </a:tr>
            </a:tbl>
          </a:graphicData>
        </a:graphic>
      </p:graphicFrame>
      <p:pic>
        <p:nvPicPr>
          <p:cNvPr id="8" name="Content Placeholder 7">
            <a:extLst>
              <a:ext uri="{FF2B5EF4-FFF2-40B4-BE49-F238E27FC236}">
                <a16:creationId xmlns:a16="http://schemas.microsoft.com/office/drawing/2014/main" id="{E00CFBD7-8C24-4278-B2F4-0E16D3B0E4F9}"/>
              </a:ext>
            </a:extLst>
          </p:cNvPr>
          <p:cNvPicPr>
            <a:picLocks noGrp="1" noChangeAspect="1"/>
          </p:cNvPicPr>
          <p:nvPr>
            <p:ph idx="1"/>
          </p:nvPr>
        </p:nvPicPr>
        <p:blipFill>
          <a:blip r:embed="rId4"/>
          <a:stretch>
            <a:fillRect/>
          </a:stretch>
        </p:blipFill>
        <p:spPr>
          <a:xfrm>
            <a:off x="5930632" y="2011499"/>
            <a:ext cx="4563562" cy="3294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6589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1" name="Rectangle 10">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6176A8D-754E-4699-9AAC-A833466A20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17" name="Rectangle 16">
            <a:extLst>
              <a:ext uri="{FF2B5EF4-FFF2-40B4-BE49-F238E27FC236}">
                <a16:creationId xmlns:a16="http://schemas.microsoft.com/office/drawing/2014/main" id="{2AA0E174-1032-45EB-8FEE-2178019BAE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 name="Rectangle 18">
            <a:extLst>
              <a:ext uri="{FF2B5EF4-FFF2-40B4-BE49-F238E27FC236}">
                <a16:creationId xmlns:a16="http://schemas.microsoft.com/office/drawing/2014/main" id="{C017D167-735C-4828-BF61-5BEC0A93C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F2DF1372-3F63-4885-953E-EDFB1111AC2E}"/>
              </a:ext>
            </a:extLst>
          </p:cNvPr>
          <p:cNvSpPr>
            <a:spLocks noGrp="1"/>
          </p:cNvSpPr>
          <p:nvPr>
            <p:ph type="title"/>
          </p:nvPr>
        </p:nvSpPr>
        <p:spPr>
          <a:xfrm>
            <a:off x="1128412" y="988098"/>
            <a:ext cx="4738233" cy="2144402"/>
          </a:xfrm>
        </p:spPr>
        <p:txBody>
          <a:bodyPr vert="horz" lIns="91440" tIns="45720" rIns="91440" bIns="0" rtlCol="0" anchor="b">
            <a:normAutofit/>
          </a:bodyPr>
          <a:lstStyle/>
          <a:p>
            <a:r>
              <a:rPr lang="en-US" sz="3700" dirty="0"/>
              <a:t>Huffman Question 2A:</a:t>
            </a:r>
            <a:br>
              <a:rPr lang="en-US" sz="3700" dirty="0"/>
            </a:br>
            <a:br>
              <a:rPr lang="en-US" sz="3700" dirty="0"/>
            </a:br>
            <a:endParaRPr lang="en-US" sz="3700" dirty="0"/>
          </a:p>
        </p:txBody>
      </p:sp>
      <p:pic>
        <p:nvPicPr>
          <p:cNvPr id="21" name="Picture 20">
            <a:extLst>
              <a:ext uri="{FF2B5EF4-FFF2-40B4-BE49-F238E27FC236}">
                <a16:creationId xmlns:a16="http://schemas.microsoft.com/office/drawing/2014/main" id="{48A2A651-3D77-45F6-9A25-3762F5E466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t="474" r="60418" b="36564"/>
          <a:stretch/>
        </p:blipFill>
        <p:spPr>
          <a:xfrm>
            <a:off x="1125460" y="643464"/>
            <a:ext cx="4526280" cy="155448"/>
          </a:xfrm>
          <a:prstGeom prst="rect">
            <a:avLst/>
          </a:prstGeom>
          <a:noFill/>
          <a:ln>
            <a:noFill/>
          </a:ln>
        </p:spPr>
      </p:pic>
      <p:pic>
        <p:nvPicPr>
          <p:cNvPr id="23" name="Picture 22">
            <a:extLst>
              <a:ext uri="{FF2B5EF4-FFF2-40B4-BE49-F238E27FC236}">
                <a16:creationId xmlns:a16="http://schemas.microsoft.com/office/drawing/2014/main" id="{EE1B9172-598D-41CA-A120-1347A28BA0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25" name="Straight Connector 24">
            <a:extLst>
              <a:ext uri="{FF2B5EF4-FFF2-40B4-BE49-F238E27FC236}">
                <a16:creationId xmlns:a16="http://schemas.microsoft.com/office/drawing/2014/main" id="{FD3493C9-FDB6-46AD-891A-36C02F24D8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3" name="Table 4">
            <a:extLst>
              <a:ext uri="{FF2B5EF4-FFF2-40B4-BE49-F238E27FC236}">
                <a16:creationId xmlns:a16="http://schemas.microsoft.com/office/drawing/2014/main" id="{7EFE410B-F6EE-4219-9BA1-E8D5E207A8B9}"/>
              </a:ext>
            </a:extLst>
          </p:cNvPr>
          <p:cNvGraphicFramePr>
            <a:graphicFrameLocks noGrp="1"/>
          </p:cNvGraphicFramePr>
          <p:nvPr>
            <p:extLst>
              <p:ext uri="{D42A27DB-BD31-4B8C-83A1-F6EECF244321}">
                <p14:modId xmlns:p14="http://schemas.microsoft.com/office/powerpoint/2010/main" val="2430429173"/>
              </p:ext>
            </p:extLst>
          </p:nvPr>
        </p:nvGraphicFramePr>
        <p:xfrm>
          <a:off x="1137147" y="2177076"/>
          <a:ext cx="4526280" cy="3170035"/>
        </p:xfrm>
        <a:graphic>
          <a:graphicData uri="http://schemas.openxmlformats.org/drawingml/2006/table">
            <a:tbl>
              <a:tblPr firstRow="1" bandRow="1">
                <a:tableStyleId>{5C22544A-7EE6-4342-B048-85BDC9FD1C3A}</a:tableStyleId>
              </a:tblPr>
              <a:tblGrid>
                <a:gridCol w="2263140">
                  <a:extLst>
                    <a:ext uri="{9D8B030D-6E8A-4147-A177-3AD203B41FA5}">
                      <a16:colId xmlns:a16="http://schemas.microsoft.com/office/drawing/2014/main" val="2668676494"/>
                    </a:ext>
                  </a:extLst>
                </a:gridCol>
                <a:gridCol w="2263140">
                  <a:extLst>
                    <a:ext uri="{9D8B030D-6E8A-4147-A177-3AD203B41FA5}">
                      <a16:colId xmlns:a16="http://schemas.microsoft.com/office/drawing/2014/main" val="3283995274"/>
                    </a:ext>
                  </a:extLst>
                </a:gridCol>
              </a:tblGrid>
              <a:tr h="634007">
                <a:tc>
                  <a:txBody>
                    <a:bodyPr/>
                    <a:lstStyle/>
                    <a:p>
                      <a:pPr algn="ctr"/>
                      <a:r>
                        <a:rPr lang="en-GB" dirty="0"/>
                        <a:t>Character</a:t>
                      </a:r>
                    </a:p>
                  </a:txBody>
                  <a:tcPr/>
                </a:tc>
                <a:tc>
                  <a:txBody>
                    <a:bodyPr/>
                    <a:lstStyle/>
                    <a:p>
                      <a:pPr algn="ctr"/>
                      <a:r>
                        <a:rPr lang="en-GB" dirty="0"/>
                        <a:t>Binary code</a:t>
                      </a:r>
                    </a:p>
                  </a:txBody>
                  <a:tcPr/>
                </a:tc>
                <a:extLst>
                  <a:ext uri="{0D108BD9-81ED-4DB2-BD59-A6C34878D82A}">
                    <a16:rowId xmlns:a16="http://schemas.microsoft.com/office/drawing/2014/main" val="2318942047"/>
                  </a:ext>
                </a:extLst>
              </a:tr>
              <a:tr h="634007">
                <a:tc>
                  <a:txBody>
                    <a:bodyPr/>
                    <a:lstStyle/>
                    <a:p>
                      <a:pPr algn="ctr"/>
                      <a:r>
                        <a:rPr lang="en-GB" dirty="0"/>
                        <a:t>A</a:t>
                      </a:r>
                    </a:p>
                  </a:txBody>
                  <a:tcPr/>
                </a:tc>
                <a:tc>
                  <a:txBody>
                    <a:bodyPr/>
                    <a:lstStyle/>
                    <a:p>
                      <a:pPr algn="ctr"/>
                      <a:r>
                        <a:rPr lang="en-GB" dirty="0"/>
                        <a:t>0</a:t>
                      </a:r>
                    </a:p>
                  </a:txBody>
                  <a:tcPr/>
                </a:tc>
                <a:extLst>
                  <a:ext uri="{0D108BD9-81ED-4DB2-BD59-A6C34878D82A}">
                    <a16:rowId xmlns:a16="http://schemas.microsoft.com/office/drawing/2014/main" val="3259385037"/>
                  </a:ext>
                </a:extLst>
              </a:tr>
              <a:tr h="634007">
                <a:tc>
                  <a:txBody>
                    <a:bodyPr/>
                    <a:lstStyle/>
                    <a:p>
                      <a:pPr algn="ctr"/>
                      <a:r>
                        <a:rPr lang="en-GB" dirty="0"/>
                        <a:t>G</a:t>
                      </a:r>
                    </a:p>
                  </a:txBody>
                  <a:tcPr/>
                </a:tc>
                <a:tc>
                  <a:txBody>
                    <a:bodyPr/>
                    <a:lstStyle/>
                    <a:p>
                      <a:pPr algn="ctr"/>
                      <a:r>
                        <a:rPr lang="en-GB" dirty="0"/>
                        <a:t>10</a:t>
                      </a:r>
                    </a:p>
                  </a:txBody>
                  <a:tcPr/>
                </a:tc>
                <a:extLst>
                  <a:ext uri="{0D108BD9-81ED-4DB2-BD59-A6C34878D82A}">
                    <a16:rowId xmlns:a16="http://schemas.microsoft.com/office/drawing/2014/main" val="1569816667"/>
                  </a:ext>
                </a:extLst>
              </a:tr>
              <a:tr h="634007">
                <a:tc>
                  <a:txBody>
                    <a:bodyPr/>
                    <a:lstStyle/>
                    <a:p>
                      <a:pPr algn="ctr"/>
                      <a:r>
                        <a:rPr lang="en-GB" dirty="0"/>
                        <a:t>S</a:t>
                      </a:r>
                    </a:p>
                  </a:txBody>
                  <a:tcPr/>
                </a:tc>
                <a:tc>
                  <a:txBody>
                    <a:bodyPr/>
                    <a:lstStyle/>
                    <a:p>
                      <a:pPr algn="ctr"/>
                      <a:r>
                        <a:rPr lang="en-GB" dirty="0"/>
                        <a:t>110</a:t>
                      </a:r>
                    </a:p>
                  </a:txBody>
                  <a:tcPr/>
                </a:tc>
                <a:extLst>
                  <a:ext uri="{0D108BD9-81ED-4DB2-BD59-A6C34878D82A}">
                    <a16:rowId xmlns:a16="http://schemas.microsoft.com/office/drawing/2014/main" val="1588843005"/>
                  </a:ext>
                </a:extLst>
              </a:tr>
              <a:tr h="634007">
                <a:tc>
                  <a:txBody>
                    <a:bodyPr/>
                    <a:lstStyle/>
                    <a:p>
                      <a:pPr algn="ctr"/>
                      <a:r>
                        <a:rPr lang="en-GB" dirty="0"/>
                        <a:t>H</a:t>
                      </a:r>
                    </a:p>
                  </a:txBody>
                  <a:tcPr/>
                </a:tc>
                <a:tc>
                  <a:txBody>
                    <a:bodyPr/>
                    <a:lstStyle/>
                    <a:p>
                      <a:pPr algn="ctr"/>
                      <a:r>
                        <a:rPr lang="en-GB" dirty="0"/>
                        <a:t>111</a:t>
                      </a:r>
                    </a:p>
                  </a:txBody>
                  <a:tcPr/>
                </a:tc>
                <a:extLst>
                  <a:ext uri="{0D108BD9-81ED-4DB2-BD59-A6C34878D82A}">
                    <a16:rowId xmlns:a16="http://schemas.microsoft.com/office/drawing/2014/main" val="3639109323"/>
                  </a:ext>
                </a:extLst>
              </a:tr>
            </a:tbl>
          </a:graphicData>
        </a:graphic>
      </p:graphicFrame>
      <p:pic>
        <p:nvPicPr>
          <p:cNvPr id="8" name="Content Placeholder 7">
            <a:extLst>
              <a:ext uri="{FF2B5EF4-FFF2-40B4-BE49-F238E27FC236}">
                <a16:creationId xmlns:a16="http://schemas.microsoft.com/office/drawing/2014/main" id="{E00CFBD7-8C24-4278-B2F4-0E16D3B0E4F9}"/>
              </a:ext>
            </a:extLst>
          </p:cNvPr>
          <p:cNvPicPr>
            <a:picLocks noGrp="1" noChangeAspect="1"/>
          </p:cNvPicPr>
          <p:nvPr>
            <p:ph idx="1"/>
          </p:nvPr>
        </p:nvPicPr>
        <p:blipFill>
          <a:blip r:embed="rId4"/>
          <a:stretch>
            <a:fillRect/>
          </a:stretch>
        </p:blipFill>
        <p:spPr>
          <a:xfrm>
            <a:off x="5930632" y="2011499"/>
            <a:ext cx="4563562" cy="3294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Arrow Connector 4">
            <a:extLst>
              <a:ext uri="{FF2B5EF4-FFF2-40B4-BE49-F238E27FC236}">
                <a16:creationId xmlns:a16="http://schemas.microsoft.com/office/drawing/2014/main" id="{03388DAD-9CE6-4922-A76C-B6CCB8E83168}"/>
              </a:ext>
            </a:extLst>
          </p:cNvPr>
          <p:cNvCxnSpPr/>
          <p:nvPr/>
        </p:nvCxnSpPr>
        <p:spPr>
          <a:xfrm>
            <a:off x="8093798" y="2833735"/>
            <a:ext cx="1113576" cy="298765"/>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7" name="Straight Arrow Connector 6">
            <a:extLst>
              <a:ext uri="{FF2B5EF4-FFF2-40B4-BE49-F238E27FC236}">
                <a16:creationId xmlns:a16="http://schemas.microsoft.com/office/drawing/2014/main" id="{70A64504-77E8-418E-ABF2-6453E781E180}"/>
              </a:ext>
            </a:extLst>
          </p:cNvPr>
          <p:cNvCxnSpPr>
            <a:cxnSpLocks/>
          </p:cNvCxnSpPr>
          <p:nvPr/>
        </p:nvCxnSpPr>
        <p:spPr>
          <a:xfrm flipH="1">
            <a:off x="8311081" y="3630440"/>
            <a:ext cx="506994" cy="18106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215584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C55065-B2DD-4AAC-8A64-CB48AF6AF321}"/>
              </a:ext>
            </a:extLst>
          </p:cNvPr>
          <p:cNvSpPr>
            <a:spLocks noGrp="1"/>
          </p:cNvSpPr>
          <p:nvPr>
            <p:ph type="title"/>
          </p:nvPr>
        </p:nvSpPr>
        <p:spPr>
          <a:xfrm>
            <a:off x="1130270" y="953324"/>
            <a:ext cx="9603275" cy="1049235"/>
          </a:xfrm>
        </p:spPr>
        <p:txBody>
          <a:bodyPr>
            <a:normAutofit/>
          </a:bodyPr>
          <a:lstStyle/>
          <a:p>
            <a:r>
              <a:rPr lang="en-GB" dirty="0"/>
              <a:t>Question 2 B – Space Saved. </a:t>
            </a:r>
          </a:p>
        </p:txBody>
      </p:sp>
      <p:cxnSp>
        <p:nvCxnSpPr>
          <p:cNvPr id="25" name="Straight Connector 10">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6" name="Rectangle 12">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27" name="Content Placeholder 2">
            <a:extLst>
              <a:ext uri="{FF2B5EF4-FFF2-40B4-BE49-F238E27FC236}">
                <a16:creationId xmlns:a16="http://schemas.microsoft.com/office/drawing/2014/main" id="{628DA64A-81A0-06B3-AABD-63E7E0FA5B60}"/>
              </a:ext>
            </a:extLst>
          </p:cNvPr>
          <p:cNvGraphicFramePr>
            <a:graphicFrameLocks noGrp="1"/>
          </p:cNvGraphicFramePr>
          <p:nvPr>
            <p:ph idx="1"/>
            <p:extLst>
              <p:ext uri="{D42A27DB-BD31-4B8C-83A1-F6EECF244321}">
                <p14:modId xmlns:p14="http://schemas.microsoft.com/office/powerpoint/2010/main" val="618639491"/>
              </p:ext>
            </p:extLst>
          </p:nvPr>
        </p:nvGraphicFramePr>
        <p:xfrm>
          <a:off x="1130270" y="2502076"/>
          <a:ext cx="9604375" cy="3695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9167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8373B5-F4E4-4102-9D27-E17631B4C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2" name="Rectangle 11">
            <a:extLst>
              <a:ext uri="{FF2B5EF4-FFF2-40B4-BE49-F238E27FC236}">
                <a16:creationId xmlns:a16="http://schemas.microsoft.com/office/drawing/2014/main" id="{F23306E6-5D0B-439F-BB88-7F1CEA89B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23D9016E-713D-40ED-A242-4F407E9053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6E4F4B6-B981-4284-BB88-5B702BA3D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18" name="Rectangle 17">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 name="Rectangle 19">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5" y="2028418"/>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Rectangle 21">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018" y="644327"/>
            <a:ext cx="9299965" cy="4811366"/>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 name="Rectangle 23">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9494" y="967934"/>
            <a:ext cx="8673013" cy="4164964"/>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B5BBCA53-3D80-47A7-9234-5B93E1C37A41}"/>
              </a:ext>
            </a:extLst>
          </p:cNvPr>
          <p:cNvSpPr>
            <a:spLocks noGrp="1"/>
          </p:cNvSpPr>
          <p:nvPr>
            <p:ph type="title"/>
          </p:nvPr>
        </p:nvSpPr>
        <p:spPr>
          <a:xfrm>
            <a:off x="2393063" y="1590734"/>
            <a:ext cx="7405874" cy="2520012"/>
          </a:xfrm>
          <a:solidFill>
            <a:schemeClr val="bg2"/>
          </a:solidFill>
        </p:spPr>
        <p:txBody>
          <a:bodyPr vert="horz" lIns="91440" tIns="45720" rIns="91440" bIns="0" rtlCol="0" anchor="ctr">
            <a:normAutofit/>
          </a:bodyPr>
          <a:lstStyle/>
          <a:p>
            <a:pPr algn="ctr"/>
            <a:r>
              <a:rPr lang="en-US" sz="6000">
                <a:solidFill>
                  <a:schemeClr val="tx2"/>
                </a:solidFill>
              </a:rPr>
              <a:t>Component review</a:t>
            </a:r>
          </a:p>
        </p:txBody>
      </p:sp>
      <p:sp>
        <p:nvSpPr>
          <p:cNvPr id="5" name="Text Placeholder 4">
            <a:extLst>
              <a:ext uri="{FF2B5EF4-FFF2-40B4-BE49-F238E27FC236}">
                <a16:creationId xmlns:a16="http://schemas.microsoft.com/office/drawing/2014/main" id="{7DACA472-0606-4481-952A-746F8E144278}"/>
              </a:ext>
            </a:extLst>
          </p:cNvPr>
          <p:cNvSpPr>
            <a:spLocks noGrp="1"/>
          </p:cNvSpPr>
          <p:nvPr>
            <p:ph type="body" idx="1"/>
          </p:nvPr>
        </p:nvSpPr>
        <p:spPr>
          <a:xfrm>
            <a:off x="2417779" y="4427183"/>
            <a:ext cx="7379502" cy="522928"/>
          </a:xfrm>
        </p:spPr>
        <p:txBody>
          <a:bodyPr vert="horz" lIns="91440" tIns="91440" rIns="91440" bIns="91440" rtlCol="0">
            <a:normAutofit/>
          </a:bodyPr>
          <a:lstStyle/>
          <a:p>
            <a:pPr algn="ctr"/>
            <a:r>
              <a:rPr lang="en-US" dirty="0">
                <a:solidFill>
                  <a:srgbClr val="000000"/>
                </a:solidFill>
              </a:rPr>
              <a:t>Putting together the ingrediencies for fetch execute cycle. </a:t>
            </a:r>
          </a:p>
        </p:txBody>
      </p:sp>
      <p:pic>
        <p:nvPicPr>
          <p:cNvPr id="26" name="Picture 25">
            <a:extLst>
              <a:ext uri="{FF2B5EF4-FFF2-40B4-BE49-F238E27FC236}">
                <a16:creationId xmlns:a16="http://schemas.microsoft.com/office/drawing/2014/main" id="{0A77FB0C-28BC-4111-9B52-5519F8FC90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7965" t="7251" r="27757" b="71770"/>
          <a:stretch/>
        </p:blipFill>
        <p:spPr>
          <a:xfrm>
            <a:off x="2431572" y="1315695"/>
            <a:ext cx="7328856" cy="155448"/>
          </a:xfrm>
          <a:prstGeom prst="rect">
            <a:avLst/>
          </a:prstGeom>
          <a:noFill/>
          <a:ln>
            <a:noFill/>
          </a:ln>
        </p:spPr>
      </p:pic>
      <p:pic>
        <p:nvPicPr>
          <p:cNvPr id="28" name="Picture 27">
            <a:extLst>
              <a:ext uri="{FF2B5EF4-FFF2-40B4-BE49-F238E27FC236}">
                <a16:creationId xmlns:a16="http://schemas.microsoft.com/office/drawing/2014/main" id="{27A340D6-F815-4E10-96F1-11675989CE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7965" t="7251" r="27757" b="71770"/>
          <a:stretch/>
        </p:blipFill>
        <p:spPr>
          <a:xfrm>
            <a:off x="2431572" y="4209395"/>
            <a:ext cx="7328856" cy="155448"/>
          </a:xfrm>
          <a:prstGeom prst="rect">
            <a:avLst/>
          </a:prstGeom>
          <a:noFill/>
          <a:ln>
            <a:noFill/>
          </a:ln>
        </p:spPr>
      </p:pic>
      <p:pic>
        <p:nvPicPr>
          <p:cNvPr id="30" name="Picture 29">
            <a:extLst>
              <a:ext uri="{FF2B5EF4-FFF2-40B4-BE49-F238E27FC236}">
                <a16:creationId xmlns:a16="http://schemas.microsoft.com/office/drawing/2014/main" id="{1C4130F5-8C83-4EE4-B805-07AC9C7CF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30094"/>
            <a:ext cx="12192000" cy="742950"/>
          </a:xfrm>
          <a:prstGeom prst="rect">
            <a:avLst/>
          </a:prstGeom>
        </p:spPr>
      </p:pic>
    </p:spTree>
    <p:extLst>
      <p:ext uri="{BB962C8B-B14F-4D97-AF65-F5344CB8AC3E}">
        <p14:creationId xmlns:p14="http://schemas.microsoft.com/office/powerpoint/2010/main" val="3500083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 name="Rectangle 11">
            <a:extLst>
              <a:ext uri="{FF2B5EF4-FFF2-40B4-BE49-F238E27FC236}">
                <a16:creationId xmlns:a16="http://schemas.microsoft.com/office/drawing/2014/main" id="{96FE7134-47B1-4BFF-93CB-669E11257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12192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13">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DE62BCD3-7B5A-4A32-BA57-7E31B4DC8982}"/>
              </a:ext>
            </a:extLst>
          </p:cNvPr>
          <p:cNvSpPr>
            <a:spLocks noGrp="1"/>
          </p:cNvSpPr>
          <p:nvPr>
            <p:ph type="title"/>
          </p:nvPr>
        </p:nvSpPr>
        <p:spPr>
          <a:xfrm>
            <a:off x="849683" y="1240076"/>
            <a:ext cx="2777397" cy="4584527"/>
          </a:xfrm>
        </p:spPr>
        <p:txBody>
          <a:bodyPr>
            <a:normAutofit/>
          </a:bodyPr>
          <a:lstStyle/>
          <a:p>
            <a:r>
              <a:rPr lang="en-GB">
                <a:solidFill>
                  <a:srgbClr val="FFFFFF"/>
                </a:solidFill>
              </a:rPr>
              <a:t>Task – Research and explain. </a:t>
            </a:r>
          </a:p>
        </p:txBody>
      </p:sp>
      <p:sp>
        <p:nvSpPr>
          <p:cNvPr id="5" name="Content Placeholder 4">
            <a:extLst>
              <a:ext uri="{FF2B5EF4-FFF2-40B4-BE49-F238E27FC236}">
                <a16:creationId xmlns:a16="http://schemas.microsoft.com/office/drawing/2014/main" id="{F090DC2F-91E4-4BB8-AED2-03CBFB975588}"/>
              </a:ext>
            </a:extLst>
          </p:cNvPr>
          <p:cNvSpPr>
            <a:spLocks noGrp="1"/>
          </p:cNvSpPr>
          <p:nvPr>
            <p:ph idx="1"/>
          </p:nvPr>
        </p:nvSpPr>
        <p:spPr>
          <a:xfrm>
            <a:off x="4705594" y="1240077"/>
            <a:ext cx="6034827" cy="4916465"/>
          </a:xfrm>
        </p:spPr>
        <p:txBody>
          <a:bodyPr anchor="t">
            <a:normAutofit/>
          </a:bodyPr>
          <a:lstStyle/>
          <a:p>
            <a:r>
              <a:rPr lang="en-GB" dirty="0"/>
              <a:t>Under the heading: </a:t>
            </a:r>
            <a:r>
              <a:rPr lang="en-GB" b="1" dirty="0">
                <a:solidFill>
                  <a:srgbClr val="C00000"/>
                </a:solidFill>
              </a:rPr>
              <a:t>Researching Hardware components</a:t>
            </a:r>
          </a:p>
          <a:p>
            <a:r>
              <a:rPr lang="en-GB" dirty="0"/>
              <a:t>Using your knowledge, the class books or the internet in your own words describe what </a:t>
            </a:r>
            <a:r>
              <a:rPr lang="en-GB" b="1" dirty="0"/>
              <a:t>each of the following components are</a:t>
            </a:r>
            <a:r>
              <a:rPr lang="en-GB" dirty="0"/>
              <a:t>, </a:t>
            </a:r>
            <a:r>
              <a:rPr lang="en-GB" b="1" dirty="0"/>
              <a:t>what they do </a:t>
            </a:r>
            <a:r>
              <a:rPr lang="en-GB" dirty="0"/>
              <a:t>and </a:t>
            </a:r>
            <a:r>
              <a:rPr lang="en-GB" b="1" dirty="0"/>
              <a:t>how they are measured</a:t>
            </a:r>
            <a:r>
              <a:rPr lang="en-GB" dirty="0"/>
              <a:t>. </a:t>
            </a:r>
          </a:p>
          <a:p>
            <a:pPr marL="0" indent="0">
              <a:buNone/>
            </a:pPr>
            <a:endParaRPr lang="en-GB" dirty="0"/>
          </a:p>
          <a:p>
            <a:pPr lvl="1"/>
            <a:r>
              <a:rPr lang="en-GB" b="1" dirty="0"/>
              <a:t>RAM</a:t>
            </a:r>
          </a:p>
          <a:p>
            <a:pPr lvl="1"/>
            <a:r>
              <a:rPr lang="en-GB" b="1" dirty="0"/>
              <a:t>Cache (level 1 , level 2 and level 3)</a:t>
            </a:r>
          </a:p>
          <a:p>
            <a:pPr lvl="1"/>
            <a:r>
              <a:rPr lang="en-GB" b="1" dirty="0"/>
              <a:t>Motherboard (what are busses?)</a:t>
            </a:r>
          </a:p>
          <a:p>
            <a:pPr lvl="1"/>
            <a:r>
              <a:rPr lang="en-GB" b="1" dirty="0"/>
              <a:t>CPU</a:t>
            </a:r>
          </a:p>
        </p:txBody>
      </p:sp>
    </p:spTree>
    <p:extLst>
      <p:ext uri="{BB962C8B-B14F-4D97-AF65-F5344CB8AC3E}">
        <p14:creationId xmlns:p14="http://schemas.microsoft.com/office/powerpoint/2010/main" val="2027099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AAD43-F717-403A-8A10-F33B74BD38F1}"/>
              </a:ext>
            </a:extLst>
          </p:cNvPr>
          <p:cNvSpPr>
            <a:spLocks noGrp="1"/>
          </p:cNvSpPr>
          <p:nvPr>
            <p:ph type="title"/>
          </p:nvPr>
        </p:nvSpPr>
        <p:spPr>
          <a:xfrm>
            <a:off x="1130270" y="953324"/>
            <a:ext cx="9603275" cy="1049235"/>
          </a:xfrm>
        </p:spPr>
        <p:txBody>
          <a:bodyPr>
            <a:normAutofit/>
          </a:bodyPr>
          <a:lstStyle/>
          <a:p>
            <a:r>
              <a:rPr lang="en-GB" dirty="0"/>
              <a:t>RAM – Primary memory</a:t>
            </a:r>
          </a:p>
        </p:txBody>
      </p:sp>
      <p:sp>
        <p:nvSpPr>
          <p:cNvPr id="4" name="Content Placeholder 3">
            <a:extLst>
              <a:ext uri="{FF2B5EF4-FFF2-40B4-BE49-F238E27FC236}">
                <a16:creationId xmlns:a16="http://schemas.microsoft.com/office/drawing/2014/main" id="{6DA1EC65-C863-4ACC-AF3B-2A1545A72FE0}"/>
              </a:ext>
            </a:extLst>
          </p:cNvPr>
          <p:cNvSpPr>
            <a:spLocks noGrp="1"/>
          </p:cNvSpPr>
          <p:nvPr>
            <p:ph idx="1"/>
          </p:nvPr>
        </p:nvSpPr>
        <p:spPr>
          <a:xfrm>
            <a:off x="475862" y="2158175"/>
            <a:ext cx="4813258" cy="3561490"/>
          </a:xfrm>
        </p:spPr>
        <p:txBody>
          <a:bodyPr>
            <a:normAutofit/>
          </a:bodyPr>
          <a:lstStyle/>
          <a:p>
            <a:pPr marL="0" indent="0">
              <a:lnSpc>
                <a:spcPct val="110000"/>
              </a:lnSpc>
              <a:buNone/>
            </a:pPr>
            <a:r>
              <a:rPr lang="en-GB" sz="1800" dirty="0"/>
              <a:t>RAM or random access memory is memory that is part of the primary memory layer (the layer with direct access to the CPU)</a:t>
            </a:r>
          </a:p>
          <a:p>
            <a:pPr marL="0" indent="0">
              <a:lnSpc>
                <a:spcPct val="110000"/>
              </a:lnSpc>
              <a:buNone/>
            </a:pPr>
            <a:r>
              <a:rPr lang="en-GB" sz="1800" dirty="0"/>
              <a:t>This is very fast memory that stores data that is going to be used by the CPU. </a:t>
            </a:r>
          </a:p>
          <a:p>
            <a:pPr marL="0" indent="0">
              <a:lnSpc>
                <a:spcPct val="110000"/>
              </a:lnSpc>
              <a:buNone/>
            </a:pPr>
            <a:r>
              <a:rPr lang="en-GB" sz="1800" dirty="0"/>
              <a:t>It is volatile memory requiring constant power to store data. </a:t>
            </a:r>
          </a:p>
          <a:p>
            <a:pPr marL="0" indent="0">
              <a:lnSpc>
                <a:spcPct val="110000"/>
              </a:lnSpc>
              <a:buNone/>
            </a:pPr>
            <a:r>
              <a:rPr lang="en-GB" sz="1800" dirty="0"/>
              <a:t>This is due to using floating gates to store data. </a:t>
            </a:r>
          </a:p>
        </p:txBody>
      </p:sp>
      <p:grpSp>
        <p:nvGrpSpPr>
          <p:cNvPr id="40" name="Group 23">
            <a:extLst>
              <a:ext uri="{FF2B5EF4-FFF2-40B4-BE49-F238E27FC236}">
                <a16:creationId xmlns:a16="http://schemas.microsoft.com/office/drawing/2014/main" id="{E8665F15-BCDE-4C3D-9271-60A47B769F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88514" y="2158175"/>
            <a:ext cx="4948659" cy="3308170"/>
            <a:chOff x="7807230" y="2012810"/>
            <a:chExt cx="3251252" cy="3459865"/>
          </a:xfrm>
        </p:grpSpPr>
        <p:sp>
          <p:nvSpPr>
            <p:cNvPr id="25" name="Rectangle 24">
              <a:extLst>
                <a:ext uri="{FF2B5EF4-FFF2-40B4-BE49-F238E27FC236}">
                  <a16:creationId xmlns:a16="http://schemas.microsoft.com/office/drawing/2014/main" id="{2BCBA3EE-1F46-4F3C-BADE-22FA0B248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 name="Rectangle 25">
              <a:extLst>
                <a:ext uri="{FF2B5EF4-FFF2-40B4-BE49-F238E27FC236}">
                  <a16:creationId xmlns:a16="http://schemas.microsoft.com/office/drawing/2014/main" id="{F6CC73E9-1291-40B8-A3E7-C8B009D28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rgbClr val="FFFFFE"/>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pic>
        <p:nvPicPr>
          <p:cNvPr id="6" name="Picture 2" descr="Explain the Primary memory of a computer? | Computers ...">
            <a:extLst>
              <a:ext uri="{FF2B5EF4-FFF2-40B4-BE49-F238E27FC236}">
                <a16:creationId xmlns:a16="http://schemas.microsoft.com/office/drawing/2014/main" id="{24D819A0-BEE7-4CB7-8325-AA666943C1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572"/>
          <a:stretch/>
        </p:blipFill>
        <p:spPr bwMode="auto">
          <a:xfrm>
            <a:off x="5955948" y="2712103"/>
            <a:ext cx="4613872" cy="2189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691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077" name="Rectangle 191">
            <a:extLst>
              <a:ext uri="{FF2B5EF4-FFF2-40B4-BE49-F238E27FC236}">
                <a16:creationId xmlns:a16="http://schemas.microsoft.com/office/drawing/2014/main" id="{A37BC7F9-6BF5-4DDE-9519-E100071CB3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078" name="Rectangle 192">
            <a:extLst>
              <a:ext uri="{FF2B5EF4-FFF2-40B4-BE49-F238E27FC236}">
                <a16:creationId xmlns:a16="http://schemas.microsoft.com/office/drawing/2014/main" id="{3C561125-DBC6-4C8C-832F-F12331836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5C690A6E-5762-4185-8FDF-4AB7F8984FF3}"/>
              </a:ext>
            </a:extLst>
          </p:cNvPr>
          <p:cNvSpPr>
            <a:spLocks noGrp="1"/>
          </p:cNvSpPr>
          <p:nvPr>
            <p:ph type="title"/>
          </p:nvPr>
        </p:nvSpPr>
        <p:spPr>
          <a:xfrm>
            <a:off x="7218030" y="957219"/>
            <a:ext cx="3848610" cy="1049235"/>
          </a:xfrm>
        </p:spPr>
        <p:txBody>
          <a:bodyPr>
            <a:normAutofit/>
          </a:bodyPr>
          <a:lstStyle/>
          <a:p>
            <a:r>
              <a:rPr lang="en-GB" dirty="0"/>
              <a:t>RAM – Continued</a:t>
            </a:r>
          </a:p>
        </p:txBody>
      </p:sp>
      <p:grpSp>
        <p:nvGrpSpPr>
          <p:cNvPr id="3079" name="Group 193">
            <a:extLst>
              <a:ext uri="{FF2B5EF4-FFF2-40B4-BE49-F238E27FC236}">
                <a16:creationId xmlns:a16="http://schemas.microsoft.com/office/drawing/2014/main" id="{ED5C478B-51CC-4A56-9395-0B2D95F154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78628"/>
            <a:ext cx="6104331" cy="5149101"/>
            <a:chOff x="632237" y="482171"/>
            <a:chExt cx="6104331" cy="5149101"/>
          </a:xfrm>
        </p:grpSpPr>
        <p:sp>
          <p:nvSpPr>
            <p:cNvPr id="3080" name="Rectangle 194">
              <a:extLst>
                <a:ext uri="{FF2B5EF4-FFF2-40B4-BE49-F238E27FC236}">
                  <a16:creationId xmlns:a16="http://schemas.microsoft.com/office/drawing/2014/main" id="{CF2FCC84-5D44-4DAE-A1C4-0A3D0723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7" y="482171"/>
              <a:ext cx="6104331"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081" name="Rectangle 195">
              <a:extLst>
                <a:ext uri="{FF2B5EF4-FFF2-40B4-BE49-F238E27FC236}">
                  <a16:creationId xmlns:a16="http://schemas.microsoft.com/office/drawing/2014/main" id="{0E5E7C4E-43FD-4109-8C11-0B2853222F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6" y="812507"/>
              <a:ext cx="5471355"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pic>
        <p:nvPicPr>
          <p:cNvPr id="3082" name="Picture 196">
            <a:extLst>
              <a:ext uri="{FF2B5EF4-FFF2-40B4-BE49-F238E27FC236}">
                <a16:creationId xmlns:a16="http://schemas.microsoft.com/office/drawing/2014/main" id="{CD9E53C3-DF23-4A42-9A87-3F5CB36B92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66353" b="36564"/>
          <a:stretch/>
        </p:blipFill>
        <p:spPr>
          <a:xfrm>
            <a:off x="7213999" y="643464"/>
            <a:ext cx="3849624" cy="155448"/>
          </a:xfrm>
          <a:prstGeom prst="rect">
            <a:avLst/>
          </a:prstGeom>
          <a:noFill/>
          <a:ln>
            <a:noFill/>
          </a:ln>
        </p:spPr>
      </p:pic>
      <p:sp>
        <p:nvSpPr>
          <p:cNvPr id="3083" name="Rectangle 197">
            <a:extLst>
              <a:ext uri="{FF2B5EF4-FFF2-40B4-BE49-F238E27FC236}">
                <a16:creationId xmlns:a16="http://schemas.microsoft.com/office/drawing/2014/main" id="{BC5092F3-EE51-4393-A4F8-DBF0619F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157" y="973556"/>
            <a:ext cx="5123274" cy="4138331"/>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756442A8-B61C-49F8-A3C0-59EA1757F758}"/>
              </a:ext>
            </a:extLst>
          </p:cNvPr>
          <p:cNvPicPr>
            <a:picLocks noChangeAspect="1"/>
          </p:cNvPicPr>
          <p:nvPr/>
        </p:nvPicPr>
        <p:blipFill>
          <a:blip r:embed="rId3"/>
          <a:stretch>
            <a:fillRect/>
          </a:stretch>
        </p:blipFill>
        <p:spPr>
          <a:xfrm>
            <a:off x="1648169" y="1116346"/>
            <a:ext cx="1565368" cy="3865108"/>
          </a:xfrm>
          <a:prstGeom prst="rect">
            <a:avLst/>
          </a:prstGeom>
        </p:spPr>
      </p:pic>
      <p:pic>
        <p:nvPicPr>
          <p:cNvPr id="3074" name="Picture 2" descr="Saved this picture for future use - to compare it with 1 ...">
            <a:extLst>
              <a:ext uri="{FF2B5EF4-FFF2-40B4-BE49-F238E27FC236}">
                <a16:creationId xmlns:a16="http://schemas.microsoft.com/office/drawing/2014/main" id="{3D624D6A-50D2-452C-9C68-AC21F07E165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13537" y="2038837"/>
            <a:ext cx="2874047" cy="249323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61C1E3F-BB75-48B2-84B9-BB03BE8476C9}"/>
              </a:ext>
            </a:extLst>
          </p:cNvPr>
          <p:cNvSpPr>
            <a:spLocks noGrp="1"/>
          </p:cNvSpPr>
          <p:nvPr>
            <p:ph idx="1"/>
          </p:nvPr>
        </p:nvSpPr>
        <p:spPr>
          <a:xfrm>
            <a:off x="7218028" y="1791478"/>
            <a:ext cx="4028676" cy="3674867"/>
          </a:xfrm>
        </p:spPr>
        <p:txBody>
          <a:bodyPr>
            <a:normAutofit fontScale="92500"/>
          </a:bodyPr>
          <a:lstStyle/>
          <a:p>
            <a:pPr>
              <a:lnSpc>
                <a:spcPct val="110000"/>
              </a:lnSpc>
            </a:pPr>
            <a:r>
              <a:rPr lang="en-GB" dirty="0"/>
              <a:t>RAM is measured primary in two ways:</a:t>
            </a:r>
          </a:p>
          <a:p>
            <a:pPr lvl="1">
              <a:lnSpc>
                <a:spcPct val="110000"/>
              </a:lnSpc>
            </a:pPr>
            <a:r>
              <a:rPr lang="en-GB" sz="2000" dirty="0"/>
              <a:t>Memory size (KB, MB, GB and in the near future possibly TB)</a:t>
            </a:r>
          </a:p>
          <a:p>
            <a:pPr lvl="1">
              <a:lnSpc>
                <a:spcPct val="110000"/>
              </a:lnSpc>
            </a:pPr>
            <a:r>
              <a:rPr lang="en-GB" sz="2000" dirty="0"/>
              <a:t>Hertz (its access speed) </a:t>
            </a:r>
          </a:p>
          <a:p>
            <a:pPr>
              <a:lnSpc>
                <a:spcPct val="110000"/>
              </a:lnSpc>
            </a:pPr>
            <a:r>
              <a:rPr lang="en-GB" dirty="0"/>
              <a:t>As the name suggests. RAM memory is accessed randomly with each memory location containing a BYTE of data. </a:t>
            </a:r>
          </a:p>
        </p:txBody>
      </p:sp>
      <p:pic>
        <p:nvPicPr>
          <p:cNvPr id="3084" name="Picture 198">
            <a:extLst>
              <a:ext uri="{FF2B5EF4-FFF2-40B4-BE49-F238E27FC236}">
                <a16:creationId xmlns:a16="http://schemas.microsoft.com/office/drawing/2014/main" id="{6C029E88-C6DE-451C-BDC4-3F545DE958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15793"/>
            <a:ext cx="12192000" cy="742950"/>
          </a:xfrm>
          <a:prstGeom prst="rect">
            <a:avLst/>
          </a:prstGeom>
        </p:spPr>
      </p:pic>
      <p:cxnSp>
        <p:nvCxnSpPr>
          <p:cNvPr id="3085" name="Straight Connector 199">
            <a:extLst>
              <a:ext uri="{FF2B5EF4-FFF2-40B4-BE49-F238E27FC236}">
                <a16:creationId xmlns:a16="http://schemas.microsoft.com/office/drawing/2014/main" id="{5721083C-8FE6-49FE-8BE1-06E94721CE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7726"/>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478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BEB0-7D6C-4990-983B-F07298521789}"/>
              </a:ext>
            </a:extLst>
          </p:cNvPr>
          <p:cNvSpPr>
            <a:spLocks noGrp="1"/>
          </p:cNvSpPr>
          <p:nvPr>
            <p:ph type="title"/>
          </p:nvPr>
        </p:nvSpPr>
        <p:spPr/>
        <p:txBody>
          <a:bodyPr/>
          <a:lstStyle/>
          <a:p>
            <a:r>
              <a:rPr lang="en-GB" dirty="0"/>
              <a:t>CACHE</a:t>
            </a:r>
          </a:p>
        </p:txBody>
      </p:sp>
      <p:sp>
        <p:nvSpPr>
          <p:cNvPr id="3" name="Content Placeholder 2">
            <a:extLst>
              <a:ext uri="{FF2B5EF4-FFF2-40B4-BE49-F238E27FC236}">
                <a16:creationId xmlns:a16="http://schemas.microsoft.com/office/drawing/2014/main" id="{45C0433F-D405-4F55-8ABE-9473366CA326}"/>
              </a:ext>
            </a:extLst>
          </p:cNvPr>
          <p:cNvSpPr>
            <a:spLocks noGrp="1"/>
          </p:cNvSpPr>
          <p:nvPr>
            <p:ph idx="1"/>
          </p:nvPr>
        </p:nvSpPr>
        <p:spPr/>
        <p:txBody>
          <a:bodyPr/>
          <a:lstStyle/>
          <a:p>
            <a:r>
              <a:rPr lang="en-GB" dirty="0"/>
              <a:t>Cache memory is exceptionally small but fast memory. </a:t>
            </a:r>
          </a:p>
          <a:p>
            <a:r>
              <a:rPr lang="en-GB" dirty="0"/>
              <a:t>The purpose of cache is to act  as a buffer to the CPU to increase the memory speed to match that of the CPU clock speed. </a:t>
            </a:r>
          </a:p>
          <a:p>
            <a:r>
              <a:rPr lang="en-GB" dirty="0"/>
              <a:t>In other words, to the CPU RAM is slow. So cache memory to speed up the transfer of information from RAM.</a:t>
            </a:r>
          </a:p>
          <a:p>
            <a:r>
              <a:rPr lang="en-GB" dirty="0"/>
              <a:t>Level 1 Cache is build into the CPU</a:t>
            </a:r>
          </a:p>
          <a:p>
            <a:r>
              <a:rPr lang="en-GB" dirty="0"/>
              <a:t>Level 2 and 3 is built into the Motherboard. </a:t>
            </a:r>
          </a:p>
        </p:txBody>
      </p:sp>
    </p:spTree>
    <p:extLst>
      <p:ext uri="{BB962C8B-B14F-4D97-AF65-F5344CB8AC3E}">
        <p14:creationId xmlns:p14="http://schemas.microsoft.com/office/powerpoint/2010/main" val="2234738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CB10C-EAE4-4602-A596-0D888D55A576}"/>
              </a:ext>
            </a:extLst>
          </p:cNvPr>
          <p:cNvSpPr>
            <a:spLocks noGrp="1"/>
          </p:cNvSpPr>
          <p:nvPr>
            <p:ph type="title"/>
          </p:nvPr>
        </p:nvSpPr>
        <p:spPr/>
        <p:txBody>
          <a:bodyPr/>
          <a:lstStyle/>
          <a:p>
            <a:r>
              <a:rPr lang="en-GB" dirty="0"/>
              <a:t>Answer in time. </a:t>
            </a:r>
          </a:p>
        </p:txBody>
      </p:sp>
      <p:sp>
        <p:nvSpPr>
          <p:cNvPr id="3" name="Content Placeholder 2">
            <a:extLst>
              <a:ext uri="{FF2B5EF4-FFF2-40B4-BE49-F238E27FC236}">
                <a16:creationId xmlns:a16="http://schemas.microsoft.com/office/drawing/2014/main" id="{A4DA28EB-EA79-4F51-88F2-35E6CC77A8F7}"/>
              </a:ext>
            </a:extLst>
          </p:cNvPr>
          <p:cNvSpPr>
            <a:spLocks noGrp="1"/>
          </p:cNvSpPr>
          <p:nvPr>
            <p:ph idx="1"/>
          </p:nvPr>
        </p:nvSpPr>
        <p:spPr>
          <a:xfrm>
            <a:off x="1130270" y="2171769"/>
            <a:ext cx="5900845" cy="3294576"/>
          </a:xfrm>
        </p:spPr>
        <p:txBody>
          <a:bodyPr>
            <a:normAutofit lnSpcReduction="10000"/>
          </a:bodyPr>
          <a:lstStyle/>
          <a:p>
            <a:r>
              <a:rPr lang="en-GB" dirty="0"/>
              <a:t>In total the exam questions here are worth 7 marks. </a:t>
            </a:r>
          </a:p>
          <a:p>
            <a:r>
              <a:rPr lang="en-GB" dirty="0"/>
              <a:t>All these questions are from theory paper 2. </a:t>
            </a:r>
          </a:p>
          <a:p>
            <a:r>
              <a:rPr lang="en-GB" dirty="0"/>
              <a:t>This exam is 105 min long with 90 marks in total. </a:t>
            </a:r>
          </a:p>
          <a:p>
            <a:r>
              <a:rPr lang="en-GB" dirty="0"/>
              <a:t>105/90 = 1.16min per mark or  70 seconds per mark.</a:t>
            </a:r>
          </a:p>
          <a:p>
            <a:r>
              <a:rPr lang="en-GB" dirty="0"/>
              <a:t>So 7 marks = 8 min in total. </a:t>
            </a:r>
          </a:p>
        </p:txBody>
      </p:sp>
      <p:sp>
        <p:nvSpPr>
          <p:cNvPr id="4" name="Rectangle: Rounded Corners 3">
            <a:extLst>
              <a:ext uri="{FF2B5EF4-FFF2-40B4-BE49-F238E27FC236}">
                <a16:creationId xmlns:a16="http://schemas.microsoft.com/office/drawing/2014/main" id="{68C30616-ABF7-4FEC-86FA-0F446863C68E}"/>
              </a:ext>
            </a:extLst>
          </p:cNvPr>
          <p:cNvSpPr/>
          <p:nvPr/>
        </p:nvSpPr>
        <p:spPr>
          <a:xfrm>
            <a:off x="8152073" y="1888757"/>
            <a:ext cx="3524434" cy="2852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a:ea typeface="+mn-ea"/>
                <a:cs typeface="+mn-cs"/>
              </a:rPr>
              <a:t>1 Minute</a:t>
            </a:r>
          </a:p>
        </p:txBody>
      </p:sp>
      <p:sp>
        <p:nvSpPr>
          <p:cNvPr id="5" name="Rectangle: Rounded Corners 4">
            <a:extLst>
              <a:ext uri="{FF2B5EF4-FFF2-40B4-BE49-F238E27FC236}">
                <a16:creationId xmlns:a16="http://schemas.microsoft.com/office/drawing/2014/main" id="{A84E8AB5-7130-49EB-88A0-1C57B3A979A0}"/>
              </a:ext>
            </a:extLst>
          </p:cNvPr>
          <p:cNvSpPr/>
          <p:nvPr/>
        </p:nvSpPr>
        <p:spPr>
          <a:xfrm>
            <a:off x="8152073" y="1888757"/>
            <a:ext cx="3524434" cy="28528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a:ea typeface="+mn-ea"/>
                <a:cs typeface="+mn-cs"/>
              </a:rPr>
              <a:t>2 Minute</a:t>
            </a:r>
          </a:p>
        </p:txBody>
      </p:sp>
      <p:sp>
        <p:nvSpPr>
          <p:cNvPr id="6" name="Rectangle: Rounded Corners 5">
            <a:extLst>
              <a:ext uri="{FF2B5EF4-FFF2-40B4-BE49-F238E27FC236}">
                <a16:creationId xmlns:a16="http://schemas.microsoft.com/office/drawing/2014/main" id="{D6D8565F-D8C5-45A0-8D00-4EAA8B271137}"/>
              </a:ext>
            </a:extLst>
          </p:cNvPr>
          <p:cNvSpPr/>
          <p:nvPr/>
        </p:nvSpPr>
        <p:spPr>
          <a:xfrm>
            <a:off x="8152073" y="1888756"/>
            <a:ext cx="3524434" cy="285288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a:ea typeface="+mn-ea"/>
                <a:cs typeface="+mn-cs"/>
              </a:rPr>
              <a:t>3 Minute</a:t>
            </a:r>
          </a:p>
        </p:txBody>
      </p:sp>
      <p:sp>
        <p:nvSpPr>
          <p:cNvPr id="7" name="Rectangle: Rounded Corners 6">
            <a:extLst>
              <a:ext uri="{FF2B5EF4-FFF2-40B4-BE49-F238E27FC236}">
                <a16:creationId xmlns:a16="http://schemas.microsoft.com/office/drawing/2014/main" id="{5747D287-DAD8-44C0-988A-EE48C3BC96E8}"/>
              </a:ext>
            </a:extLst>
          </p:cNvPr>
          <p:cNvSpPr/>
          <p:nvPr/>
        </p:nvSpPr>
        <p:spPr>
          <a:xfrm>
            <a:off x="8152073" y="1888756"/>
            <a:ext cx="3524434" cy="28528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a:ea typeface="+mn-ea"/>
                <a:cs typeface="+mn-cs"/>
              </a:rPr>
              <a:t>4 Minute</a:t>
            </a:r>
          </a:p>
        </p:txBody>
      </p:sp>
      <p:sp>
        <p:nvSpPr>
          <p:cNvPr id="8" name="Rectangle: Rounded Corners 7">
            <a:extLst>
              <a:ext uri="{FF2B5EF4-FFF2-40B4-BE49-F238E27FC236}">
                <a16:creationId xmlns:a16="http://schemas.microsoft.com/office/drawing/2014/main" id="{FA699FE8-54AD-43B5-AEED-31F5A8D11326}"/>
              </a:ext>
            </a:extLst>
          </p:cNvPr>
          <p:cNvSpPr/>
          <p:nvPr/>
        </p:nvSpPr>
        <p:spPr>
          <a:xfrm>
            <a:off x="8144226" y="1888755"/>
            <a:ext cx="3524434" cy="2852883"/>
          </a:xfrm>
          <a:prstGeom prst="roundRect">
            <a:avLst/>
          </a:prstGeom>
          <a:solidFill>
            <a:srgbClr val="FFFF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entury Gothic" panose="020B0502020202020204"/>
                <a:ea typeface="+mn-ea"/>
                <a:cs typeface="+mn-cs"/>
              </a:rPr>
              <a:t>5 Minute</a:t>
            </a:r>
          </a:p>
        </p:txBody>
      </p:sp>
      <p:sp>
        <p:nvSpPr>
          <p:cNvPr id="9" name="Rectangle: Rounded Corners 8">
            <a:extLst>
              <a:ext uri="{FF2B5EF4-FFF2-40B4-BE49-F238E27FC236}">
                <a16:creationId xmlns:a16="http://schemas.microsoft.com/office/drawing/2014/main" id="{CBD9FFFB-68DB-4026-9B93-FE1E4DB62BC7}"/>
              </a:ext>
            </a:extLst>
          </p:cNvPr>
          <p:cNvSpPr/>
          <p:nvPr/>
        </p:nvSpPr>
        <p:spPr>
          <a:xfrm>
            <a:off x="8144226" y="1888753"/>
            <a:ext cx="3524434" cy="285288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a:ea typeface="+mn-ea"/>
                <a:cs typeface="+mn-cs"/>
              </a:rPr>
              <a:t>6 Minute</a:t>
            </a:r>
          </a:p>
        </p:txBody>
      </p:sp>
      <p:sp>
        <p:nvSpPr>
          <p:cNvPr id="10" name="Rectangle: Rounded Corners 9">
            <a:extLst>
              <a:ext uri="{FF2B5EF4-FFF2-40B4-BE49-F238E27FC236}">
                <a16:creationId xmlns:a16="http://schemas.microsoft.com/office/drawing/2014/main" id="{2D9A45CC-8782-48E1-AAAE-2A240F4FE456}"/>
              </a:ext>
            </a:extLst>
          </p:cNvPr>
          <p:cNvSpPr/>
          <p:nvPr/>
        </p:nvSpPr>
        <p:spPr>
          <a:xfrm>
            <a:off x="8144226" y="1888751"/>
            <a:ext cx="3524434" cy="285288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a:ea typeface="+mn-ea"/>
                <a:cs typeface="+mn-cs"/>
              </a:rPr>
              <a:t>7 Minute</a:t>
            </a:r>
          </a:p>
        </p:txBody>
      </p:sp>
      <p:sp>
        <p:nvSpPr>
          <p:cNvPr id="11" name="Rectangle: Rounded Corners 10">
            <a:extLst>
              <a:ext uri="{FF2B5EF4-FFF2-40B4-BE49-F238E27FC236}">
                <a16:creationId xmlns:a16="http://schemas.microsoft.com/office/drawing/2014/main" id="{96B545BE-06DD-42CF-85D4-473E3F30BAC1}"/>
              </a:ext>
            </a:extLst>
          </p:cNvPr>
          <p:cNvSpPr/>
          <p:nvPr/>
        </p:nvSpPr>
        <p:spPr>
          <a:xfrm>
            <a:off x="8144226" y="1888751"/>
            <a:ext cx="3524434" cy="285288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a:ea typeface="+mn-ea"/>
                <a:cs typeface="+mn-cs"/>
              </a:rPr>
              <a:t>8 Minute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a:ea typeface="+mn-ea"/>
                <a:cs typeface="+mn-cs"/>
              </a:rPr>
              <a:t>Time over.</a:t>
            </a:r>
          </a:p>
        </p:txBody>
      </p:sp>
    </p:spTree>
    <p:extLst>
      <p:ext uri="{BB962C8B-B14F-4D97-AF65-F5344CB8AC3E}">
        <p14:creationId xmlns:p14="http://schemas.microsoft.com/office/powerpoint/2010/main" val="144792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9000"/>
                                        <p:tgtEl>
                                          <p:spTgt spid="4"/>
                                        </p:tgtEl>
                                      </p:cBhvr>
                                    </p:animEffect>
                                  </p:childTnLst>
                                </p:cTn>
                              </p:par>
                            </p:childTnLst>
                          </p:cTn>
                        </p:par>
                        <p:par>
                          <p:cTn id="8" fill="hold">
                            <p:stCondLst>
                              <p:cond delay="59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9000"/>
                                        <p:tgtEl>
                                          <p:spTgt spid="5"/>
                                        </p:tgtEl>
                                      </p:cBhvr>
                                    </p:animEffect>
                                  </p:childTnLst>
                                </p:cTn>
                              </p:par>
                            </p:childTnLst>
                          </p:cTn>
                        </p:par>
                        <p:par>
                          <p:cTn id="12" fill="hold">
                            <p:stCondLst>
                              <p:cond delay="118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9000"/>
                                        <p:tgtEl>
                                          <p:spTgt spid="6"/>
                                        </p:tgtEl>
                                      </p:cBhvr>
                                    </p:animEffect>
                                  </p:childTnLst>
                                </p:cTn>
                              </p:par>
                            </p:childTnLst>
                          </p:cTn>
                        </p:par>
                        <p:par>
                          <p:cTn id="16" fill="hold">
                            <p:stCondLst>
                              <p:cond delay="177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9000"/>
                                        <p:tgtEl>
                                          <p:spTgt spid="7"/>
                                        </p:tgtEl>
                                      </p:cBhvr>
                                    </p:animEffect>
                                  </p:childTnLst>
                                </p:cTn>
                              </p:par>
                            </p:childTnLst>
                          </p:cTn>
                        </p:par>
                        <p:par>
                          <p:cTn id="20" fill="hold">
                            <p:stCondLst>
                              <p:cond delay="2360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9000"/>
                                        <p:tgtEl>
                                          <p:spTgt spid="8"/>
                                        </p:tgtEl>
                                      </p:cBhvr>
                                    </p:animEffect>
                                  </p:childTnLst>
                                </p:cTn>
                              </p:par>
                            </p:childTnLst>
                          </p:cTn>
                        </p:par>
                        <p:par>
                          <p:cTn id="24" fill="hold">
                            <p:stCondLst>
                              <p:cond delay="295000"/>
                            </p:stCondLst>
                            <p:childTnLst>
                              <p:par>
                                <p:cTn id="25" presetID="2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9000"/>
                                        <p:tgtEl>
                                          <p:spTgt spid="9"/>
                                        </p:tgtEl>
                                      </p:cBhvr>
                                    </p:animEffect>
                                  </p:childTnLst>
                                </p:cTn>
                              </p:par>
                            </p:childTnLst>
                          </p:cTn>
                        </p:par>
                        <p:par>
                          <p:cTn id="28" fill="hold">
                            <p:stCondLst>
                              <p:cond delay="354000"/>
                            </p:stCondLst>
                            <p:childTnLst>
                              <p:par>
                                <p:cTn id="29" presetID="21" presetClass="entr" presetSubtype="1"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59000"/>
                                        <p:tgtEl>
                                          <p:spTgt spid="10"/>
                                        </p:tgtEl>
                                      </p:cBhvr>
                                    </p:animEffect>
                                  </p:childTnLst>
                                </p:cTn>
                              </p:par>
                            </p:childTnLst>
                          </p:cTn>
                        </p:par>
                        <p:par>
                          <p:cTn id="32" fill="hold">
                            <p:stCondLst>
                              <p:cond delay="413000"/>
                            </p:stCondLst>
                            <p:childTnLst>
                              <p:par>
                                <p:cTn id="33" presetID="26" presetClass="emph" presetSubtype="0" repeatCount="3000" fill="hold" grpId="0" nodeType="afterEffect">
                                  <p:stCondLst>
                                    <p:cond delay="0"/>
                                  </p:stCondLst>
                                  <p:childTnLst>
                                    <p:animEffect transition="out" filter="fade">
                                      <p:cBhvr>
                                        <p:cTn id="34" dur="500" tmFilter="0, 0; .2, .5; .8, .5; 1, 0"/>
                                        <p:tgtEl>
                                          <p:spTgt spid="11"/>
                                        </p:tgtEl>
                                      </p:cBhvr>
                                    </p:animEffect>
                                    <p:animScale>
                                      <p:cBhvr>
                                        <p:cTn id="3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3068F-DADE-449E-AE24-3B5283355719}"/>
              </a:ext>
            </a:extLst>
          </p:cNvPr>
          <p:cNvSpPr>
            <a:spLocks noGrp="1"/>
          </p:cNvSpPr>
          <p:nvPr>
            <p:ph type="title"/>
          </p:nvPr>
        </p:nvSpPr>
        <p:spPr>
          <a:xfrm>
            <a:off x="1130270" y="953324"/>
            <a:ext cx="9603275" cy="1049235"/>
          </a:xfrm>
        </p:spPr>
        <p:txBody>
          <a:bodyPr>
            <a:normAutofit/>
          </a:bodyPr>
          <a:lstStyle/>
          <a:p>
            <a:r>
              <a:rPr lang="en-GB" dirty="0"/>
              <a:t>Cache Part 2</a:t>
            </a:r>
          </a:p>
        </p:txBody>
      </p:sp>
      <p:pic>
        <p:nvPicPr>
          <p:cNvPr id="4098" name="Picture 2" descr="A computer motherboard.">
            <a:extLst>
              <a:ext uri="{FF2B5EF4-FFF2-40B4-BE49-F238E27FC236}">
                <a16:creationId xmlns:a16="http://schemas.microsoft.com/office/drawing/2014/main" id="{0749A673-D5DD-49E5-8AEB-6E666857D52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30270" y="2451329"/>
            <a:ext cx="2944302" cy="2730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475FFA8-AB80-40CF-9E41-7CAB5ED117C5}"/>
              </a:ext>
            </a:extLst>
          </p:cNvPr>
          <p:cNvSpPr>
            <a:spLocks noGrp="1"/>
          </p:cNvSpPr>
          <p:nvPr>
            <p:ph idx="1"/>
          </p:nvPr>
        </p:nvSpPr>
        <p:spPr>
          <a:xfrm>
            <a:off x="4526733" y="1330859"/>
            <a:ext cx="6210440" cy="4135488"/>
          </a:xfrm>
        </p:spPr>
        <p:txBody>
          <a:bodyPr>
            <a:normAutofit/>
          </a:bodyPr>
          <a:lstStyle/>
          <a:p>
            <a:pPr>
              <a:lnSpc>
                <a:spcPct val="110000"/>
              </a:lnSpc>
            </a:pPr>
            <a:r>
              <a:rPr lang="en-GB" sz="1800" dirty="0"/>
              <a:t>Level 3 is the largest cache size, it is also the furthest away from the CPU. </a:t>
            </a:r>
          </a:p>
          <a:p>
            <a:pPr>
              <a:lnSpc>
                <a:spcPct val="110000"/>
              </a:lnSpc>
            </a:pPr>
            <a:r>
              <a:rPr lang="en-GB" sz="1800" dirty="0"/>
              <a:t>With level 1 as the smallest. </a:t>
            </a:r>
          </a:p>
          <a:p>
            <a:pPr>
              <a:lnSpc>
                <a:spcPct val="110000"/>
              </a:lnSpc>
            </a:pPr>
            <a:r>
              <a:rPr lang="en-GB" sz="1800" dirty="0"/>
              <a:t>The reason we have smaller and smaller caches is to increase access speed. </a:t>
            </a:r>
          </a:p>
          <a:p>
            <a:pPr>
              <a:lnSpc>
                <a:spcPct val="110000"/>
              </a:lnSpc>
            </a:pPr>
            <a:r>
              <a:rPr lang="en-GB" sz="1800" dirty="0"/>
              <a:t>Think of it this way. Its easer to search for something in single book than a filling cabinet of books or a room full of books!</a:t>
            </a:r>
          </a:p>
          <a:p>
            <a:pPr>
              <a:lnSpc>
                <a:spcPct val="110000"/>
              </a:lnSpc>
            </a:pPr>
            <a:r>
              <a:rPr lang="en-GB" sz="1800" dirty="0"/>
              <a:t>This memory is measured much like RAM by its memory size, access speed as well as the location in relation to the CPU. </a:t>
            </a:r>
          </a:p>
        </p:txBody>
      </p:sp>
    </p:spTree>
    <p:extLst>
      <p:ext uri="{BB962C8B-B14F-4D97-AF65-F5344CB8AC3E}">
        <p14:creationId xmlns:p14="http://schemas.microsoft.com/office/powerpoint/2010/main" val="2020883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46BF-B104-41CD-A2CD-5F4B88C4F8B7}"/>
              </a:ext>
            </a:extLst>
          </p:cNvPr>
          <p:cNvSpPr>
            <a:spLocks noGrp="1"/>
          </p:cNvSpPr>
          <p:nvPr>
            <p:ph type="title"/>
          </p:nvPr>
        </p:nvSpPr>
        <p:spPr>
          <a:xfrm>
            <a:off x="1130270" y="953324"/>
            <a:ext cx="9603275" cy="1049235"/>
          </a:xfrm>
        </p:spPr>
        <p:txBody>
          <a:bodyPr>
            <a:normAutofit/>
          </a:bodyPr>
          <a:lstStyle/>
          <a:p>
            <a:r>
              <a:rPr lang="en-GB" dirty="0"/>
              <a:t>The Motherboard. </a:t>
            </a:r>
          </a:p>
        </p:txBody>
      </p:sp>
      <p:grpSp>
        <p:nvGrpSpPr>
          <p:cNvPr id="71" name="Group 70">
            <a:extLst>
              <a:ext uri="{FF2B5EF4-FFF2-40B4-BE49-F238E27FC236}">
                <a16:creationId xmlns:a16="http://schemas.microsoft.com/office/drawing/2014/main" id="{D6327E7C-F826-4FDB-B226-CE6F6DD2A7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1448" y="2158175"/>
            <a:ext cx="4943029" cy="3308170"/>
            <a:chOff x="7807230" y="2012810"/>
            <a:chExt cx="3251252" cy="3459865"/>
          </a:xfrm>
        </p:grpSpPr>
        <p:sp>
          <p:nvSpPr>
            <p:cNvPr id="72" name="Rectangle 71">
              <a:extLst>
                <a:ext uri="{FF2B5EF4-FFF2-40B4-BE49-F238E27FC236}">
                  <a16:creationId xmlns:a16="http://schemas.microsoft.com/office/drawing/2014/main" id="{A97846E1-463A-4033-B562-802AA721F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3" name="Rectangle 72">
              <a:extLst>
                <a:ext uri="{FF2B5EF4-FFF2-40B4-BE49-F238E27FC236}">
                  <a16:creationId xmlns:a16="http://schemas.microsoft.com/office/drawing/2014/main" id="{EA060861-366E-4FE4-9E52-2AD6D67824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pic>
        <p:nvPicPr>
          <p:cNvPr id="5122" name="Picture 2" descr="Parts of Motherboard - WEBSITE OF CHS G10">
            <a:extLst>
              <a:ext uri="{FF2B5EF4-FFF2-40B4-BE49-F238E27FC236}">
                <a16:creationId xmlns:a16="http://schemas.microsoft.com/office/drawing/2014/main" id="{2CF71D03-5490-451B-9A61-10A19FC387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64" b="-2"/>
          <a:stretch/>
        </p:blipFill>
        <p:spPr bwMode="auto">
          <a:xfrm>
            <a:off x="1306879" y="2314897"/>
            <a:ext cx="4613872" cy="298369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44B80A8-323C-472A-A6D2-DAE6CECF468D}"/>
              </a:ext>
            </a:extLst>
          </p:cNvPr>
          <p:cNvSpPr>
            <a:spLocks noGrp="1"/>
          </p:cNvSpPr>
          <p:nvPr>
            <p:ph idx="1"/>
          </p:nvPr>
        </p:nvSpPr>
        <p:spPr>
          <a:xfrm>
            <a:off x="6574477" y="1446245"/>
            <a:ext cx="4612927" cy="4385388"/>
          </a:xfrm>
        </p:spPr>
        <p:txBody>
          <a:bodyPr>
            <a:normAutofit/>
          </a:bodyPr>
          <a:lstStyle/>
          <a:p>
            <a:pPr>
              <a:lnSpc>
                <a:spcPct val="110000"/>
              </a:lnSpc>
            </a:pPr>
            <a:r>
              <a:rPr lang="en-GB" sz="1800" dirty="0"/>
              <a:t>If you view the CPU as the brain of the computer the Motherboard would be the body. </a:t>
            </a:r>
          </a:p>
          <a:p>
            <a:pPr>
              <a:lnSpc>
                <a:spcPct val="110000"/>
              </a:lnSpc>
            </a:pPr>
            <a:r>
              <a:rPr lang="en-GB" sz="1800" dirty="0"/>
              <a:t>The motherboard is the single pathway that links Inputs, Processors and Outputs via Busses. </a:t>
            </a:r>
          </a:p>
          <a:p>
            <a:pPr>
              <a:lnSpc>
                <a:spcPct val="110000"/>
              </a:lnSpc>
            </a:pPr>
            <a:r>
              <a:rPr lang="en-GB" sz="1800" dirty="0"/>
              <a:t>Busses are the names given to data highways (connections) between different components. </a:t>
            </a:r>
          </a:p>
          <a:p>
            <a:pPr>
              <a:lnSpc>
                <a:spcPct val="110000"/>
              </a:lnSpc>
            </a:pPr>
            <a:r>
              <a:rPr lang="en-GB" sz="1800" dirty="0"/>
              <a:t>The motherboard is also the home to BIOS which is responsible for all basic operations of all connected hardware. </a:t>
            </a:r>
          </a:p>
        </p:txBody>
      </p:sp>
    </p:spTree>
    <p:extLst>
      <p:ext uri="{BB962C8B-B14F-4D97-AF65-F5344CB8AC3E}">
        <p14:creationId xmlns:p14="http://schemas.microsoft.com/office/powerpoint/2010/main" val="988986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9FE7C-28A8-4C19-AA85-BB092A2B7FFC}"/>
              </a:ext>
            </a:extLst>
          </p:cNvPr>
          <p:cNvSpPr>
            <a:spLocks noGrp="1"/>
          </p:cNvSpPr>
          <p:nvPr>
            <p:ph type="title"/>
          </p:nvPr>
        </p:nvSpPr>
        <p:spPr>
          <a:xfrm>
            <a:off x="1130270" y="953324"/>
            <a:ext cx="9603275" cy="1049235"/>
          </a:xfrm>
        </p:spPr>
        <p:txBody>
          <a:bodyPr>
            <a:normAutofit/>
          </a:bodyPr>
          <a:lstStyle/>
          <a:p>
            <a:r>
              <a:rPr lang="en-GB" dirty="0"/>
              <a:t>Motherboard Continued</a:t>
            </a:r>
          </a:p>
        </p:txBody>
      </p:sp>
      <p:sp>
        <p:nvSpPr>
          <p:cNvPr id="3" name="Content Placeholder 2">
            <a:extLst>
              <a:ext uri="{FF2B5EF4-FFF2-40B4-BE49-F238E27FC236}">
                <a16:creationId xmlns:a16="http://schemas.microsoft.com/office/drawing/2014/main" id="{4F9E2AB2-F96E-43B7-9689-2D9B4EDCF2A9}"/>
              </a:ext>
            </a:extLst>
          </p:cNvPr>
          <p:cNvSpPr>
            <a:spLocks noGrp="1"/>
          </p:cNvSpPr>
          <p:nvPr>
            <p:ph idx="1"/>
          </p:nvPr>
        </p:nvSpPr>
        <p:spPr>
          <a:xfrm>
            <a:off x="1130270" y="1738266"/>
            <a:ext cx="4169336" cy="3728082"/>
          </a:xfrm>
        </p:spPr>
        <p:txBody>
          <a:bodyPr>
            <a:normAutofit/>
          </a:bodyPr>
          <a:lstStyle/>
          <a:p>
            <a:pPr>
              <a:lnSpc>
                <a:spcPct val="110000"/>
              </a:lnSpc>
            </a:pPr>
            <a:r>
              <a:rPr lang="en-GB" sz="2400" dirty="0"/>
              <a:t>It is generally measured by:</a:t>
            </a:r>
          </a:p>
          <a:p>
            <a:pPr lvl="1">
              <a:lnSpc>
                <a:spcPct val="110000"/>
              </a:lnSpc>
            </a:pPr>
            <a:r>
              <a:rPr lang="en-GB" sz="2000" dirty="0"/>
              <a:t>Physical size. </a:t>
            </a:r>
          </a:p>
          <a:p>
            <a:pPr lvl="1">
              <a:lnSpc>
                <a:spcPct val="110000"/>
              </a:lnSpc>
            </a:pPr>
            <a:r>
              <a:rPr lang="en-GB" sz="2000" dirty="0"/>
              <a:t>CPU slot</a:t>
            </a:r>
          </a:p>
          <a:p>
            <a:pPr lvl="1">
              <a:lnSpc>
                <a:spcPct val="110000"/>
              </a:lnSpc>
            </a:pPr>
            <a:r>
              <a:rPr lang="en-GB" sz="2000" dirty="0"/>
              <a:t>Memory Slot</a:t>
            </a:r>
          </a:p>
          <a:p>
            <a:pPr lvl="1">
              <a:lnSpc>
                <a:spcPct val="110000"/>
              </a:lnSpc>
            </a:pPr>
            <a:r>
              <a:rPr lang="en-GB" sz="2000" dirty="0"/>
              <a:t>Connectivity</a:t>
            </a:r>
          </a:p>
          <a:p>
            <a:pPr lvl="1">
              <a:lnSpc>
                <a:spcPct val="110000"/>
              </a:lnSpc>
            </a:pPr>
            <a:r>
              <a:rPr lang="en-GB" sz="2000" i="1" dirty="0"/>
              <a:t>Number / colour of LED …. Yeah some people are that sad.</a:t>
            </a:r>
          </a:p>
        </p:txBody>
      </p:sp>
      <p:grpSp>
        <p:nvGrpSpPr>
          <p:cNvPr id="71" name="Group 70">
            <a:extLst>
              <a:ext uri="{FF2B5EF4-FFF2-40B4-BE49-F238E27FC236}">
                <a16:creationId xmlns:a16="http://schemas.microsoft.com/office/drawing/2014/main" id="{759DDE60-5675-45DD-B6CE-D2B222A2F3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73100" y="2166642"/>
            <a:ext cx="4964072" cy="3306033"/>
            <a:chOff x="5773100" y="2166642"/>
            <a:chExt cx="4964072" cy="3306033"/>
          </a:xfrm>
        </p:grpSpPr>
        <p:sp>
          <p:nvSpPr>
            <p:cNvPr id="72" name="Rectangle 71">
              <a:extLst>
                <a:ext uri="{FF2B5EF4-FFF2-40B4-BE49-F238E27FC236}">
                  <a16:creationId xmlns:a16="http://schemas.microsoft.com/office/drawing/2014/main" id="{130DD803-B9AF-46EB-B67B-75398E25E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3100" y="2166642"/>
              <a:ext cx="4964072" cy="3306033"/>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3" name="Rectangle 72">
              <a:extLst>
                <a:ext uri="{FF2B5EF4-FFF2-40B4-BE49-F238E27FC236}">
                  <a16:creationId xmlns:a16="http://schemas.microsoft.com/office/drawing/2014/main" id="{631D1DCE-2009-44FB-A762-6F564472C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42007" y="2314897"/>
              <a:ext cx="4631437" cy="2997249"/>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pic>
        <p:nvPicPr>
          <p:cNvPr id="6146" name="Picture 2" descr="Motherboard Size Comparison Chart - by Whylaptops.com">
            <a:extLst>
              <a:ext uri="{FF2B5EF4-FFF2-40B4-BE49-F238E27FC236}">
                <a16:creationId xmlns:a16="http://schemas.microsoft.com/office/drawing/2014/main" id="{73328F8F-3729-47C8-A020-C43634C450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23"/>
          <a:stretch/>
        </p:blipFill>
        <p:spPr bwMode="auto">
          <a:xfrm>
            <a:off x="6258558" y="2647497"/>
            <a:ext cx="3993156" cy="234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969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3CAD-C527-4676-B1BD-F6A078140D6E}"/>
              </a:ext>
            </a:extLst>
          </p:cNvPr>
          <p:cNvSpPr>
            <a:spLocks noGrp="1"/>
          </p:cNvSpPr>
          <p:nvPr>
            <p:ph type="title"/>
          </p:nvPr>
        </p:nvSpPr>
        <p:spPr>
          <a:xfrm>
            <a:off x="1130270" y="953324"/>
            <a:ext cx="9603275" cy="1049235"/>
          </a:xfrm>
        </p:spPr>
        <p:txBody>
          <a:bodyPr>
            <a:normAutofit/>
          </a:bodyPr>
          <a:lstStyle/>
          <a:p>
            <a:r>
              <a:rPr lang="en-GB" dirty="0"/>
              <a:t>CPU – What is inside. </a:t>
            </a:r>
          </a:p>
        </p:txBody>
      </p:sp>
      <p:grpSp>
        <p:nvGrpSpPr>
          <p:cNvPr id="4100" name="Group 70">
            <a:extLst>
              <a:ext uri="{FF2B5EF4-FFF2-40B4-BE49-F238E27FC236}">
                <a16:creationId xmlns:a16="http://schemas.microsoft.com/office/drawing/2014/main" id="{78862EB8-8910-4066-AA0D-34EA26D84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874" y="2166642"/>
            <a:ext cx="4969251" cy="3306033"/>
            <a:chOff x="1131874" y="2166642"/>
            <a:chExt cx="4969251" cy="3306033"/>
          </a:xfrm>
        </p:grpSpPr>
        <p:sp>
          <p:nvSpPr>
            <p:cNvPr id="4101" name="Rectangle 71">
              <a:extLst>
                <a:ext uri="{FF2B5EF4-FFF2-40B4-BE49-F238E27FC236}">
                  <a16:creationId xmlns:a16="http://schemas.microsoft.com/office/drawing/2014/main" id="{FBDF7831-6853-4B56-B816-553B57485A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874" y="2166642"/>
              <a:ext cx="4969251" cy="3306033"/>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02" name="Rectangle 72">
              <a:extLst>
                <a:ext uri="{FF2B5EF4-FFF2-40B4-BE49-F238E27FC236}">
                  <a16:creationId xmlns:a16="http://schemas.microsoft.com/office/drawing/2014/main" id="{569F88E7-3551-492C-8F65-2BB1F5E4D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80837" y="2314897"/>
              <a:ext cx="4654871" cy="2997249"/>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pic>
        <p:nvPicPr>
          <p:cNvPr id="4098" name="Picture 2">
            <a:extLst>
              <a:ext uri="{FF2B5EF4-FFF2-40B4-BE49-F238E27FC236}">
                <a16:creationId xmlns:a16="http://schemas.microsoft.com/office/drawing/2014/main" id="{8207EEBF-2A70-4EE1-82CF-EC251B7285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48" b="4"/>
          <a:stretch/>
        </p:blipFill>
        <p:spPr bwMode="auto">
          <a:xfrm>
            <a:off x="1613065" y="2647497"/>
            <a:ext cx="3993156" cy="23451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18F9CF2-355D-46FC-88FA-25C5B203D2CC}"/>
              </a:ext>
            </a:extLst>
          </p:cNvPr>
          <p:cNvSpPr>
            <a:spLocks noGrp="1"/>
          </p:cNvSpPr>
          <p:nvPr>
            <p:ph idx="1"/>
          </p:nvPr>
        </p:nvSpPr>
        <p:spPr>
          <a:xfrm>
            <a:off x="6567835" y="1679510"/>
            <a:ext cx="5263381" cy="4534678"/>
          </a:xfrm>
        </p:spPr>
        <p:txBody>
          <a:bodyPr>
            <a:normAutofit fontScale="92500" lnSpcReduction="20000"/>
          </a:bodyPr>
          <a:lstStyle/>
          <a:p>
            <a:pPr>
              <a:lnSpc>
                <a:spcPct val="110000"/>
              </a:lnSpc>
            </a:pPr>
            <a:r>
              <a:rPr lang="en-GB" sz="2400" dirty="0"/>
              <a:t>The Central Processing Unit is exactly what the name suggests. The main processor in the computer. </a:t>
            </a:r>
          </a:p>
          <a:p>
            <a:pPr lvl="1">
              <a:lnSpc>
                <a:spcPct val="110000"/>
              </a:lnSpc>
            </a:pPr>
            <a:r>
              <a:rPr lang="en-GB" sz="2400" dirty="0"/>
              <a:t>There are many other processors such as the GPU, SPU and NPU. </a:t>
            </a:r>
          </a:p>
          <a:p>
            <a:pPr>
              <a:lnSpc>
                <a:spcPct val="110000"/>
              </a:lnSpc>
            </a:pPr>
            <a:r>
              <a:rPr lang="en-GB" sz="2400" dirty="0"/>
              <a:t>The central processing unit is generally measured by:</a:t>
            </a:r>
          </a:p>
          <a:p>
            <a:pPr lvl="1">
              <a:lnSpc>
                <a:spcPct val="110000"/>
              </a:lnSpc>
            </a:pPr>
            <a:r>
              <a:rPr lang="en-GB" sz="2400" dirty="0"/>
              <a:t>Clock speed</a:t>
            </a:r>
          </a:p>
          <a:p>
            <a:pPr lvl="1">
              <a:lnSpc>
                <a:spcPct val="110000"/>
              </a:lnSpc>
            </a:pPr>
            <a:r>
              <a:rPr lang="en-GB" sz="2400" dirty="0"/>
              <a:t>Number of cores</a:t>
            </a:r>
          </a:p>
          <a:p>
            <a:pPr lvl="1">
              <a:lnSpc>
                <a:spcPct val="110000"/>
              </a:lnSpc>
            </a:pPr>
            <a:r>
              <a:rPr lang="en-GB" sz="2400" i="1" dirty="0"/>
              <a:t>Slot size (not generally important) </a:t>
            </a:r>
          </a:p>
        </p:txBody>
      </p:sp>
    </p:spTree>
    <p:extLst>
      <p:ext uri="{BB962C8B-B14F-4D97-AF65-F5344CB8AC3E}">
        <p14:creationId xmlns:p14="http://schemas.microsoft.com/office/powerpoint/2010/main" val="278163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3CAD-C527-4676-B1BD-F6A078140D6E}"/>
              </a:ext>
            </a:extLst>
          </p:cNvPr>
          <p:cNvSpPr>
            <a:spLocks noGrp="1"/>
          </p:cNvSpPr>
          <p:nvPr>
            <p:ph type="title"/>
          </p:nvPr>
        </p:nvSpPr>
        <p:spPr>
          <a:xfrm>
            <a:off x="1130270" y="953324"/>
            <a:ext cx="9603275" cy="1049235"/>
          </a:xfrm>
        </p:spPr>
        <p:txBody>
          <a:bodyPr>
            <a:normAutofit/>
          </a:bodyPr>
          <a:lstStyle/>
          <a:p>
            <a:r>
              <a:rPr lang="en-GB" dirty="0"/>
              <a:t>CPU – What is inside. </a:t>
            </a:r>
          </a:p>
        </p:txBody>
      </p:sp>
      <p:grpSp>
        <p:nvGrpSpPr>
          <p:cNvPr id="4100" name="Group 70">
            <a:extLst>
              <a:ext uri="{FF2B5EF4-FFF2-40B4-BE49-F238E27FC236}">
                <a16:creationId xmlns:a16="http://schemas.microsoft.com/office/drawing/2014/main" id="{78862EB8-8910-4066-AA0D-34EA26D84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874" y="2166642"/>
            <a:ext cx="4969251" cy="3306033"/>
            <a:chOff x="1131874" y="2166642"/>
            <a:chExt cx="4969251" cy="3306033"/>
          </a:xfrm>
        </p:grpSpPr>
        <p:sp>
          <p:nvSpPr>
            <p:cNvPr id="4101" name="Rectangle 71">
              <a:extLst>
                <a:ext uri="{FF2B5EF4-FFF2-40B4-BE49-F238E27FC236}">
                  <a16:creationId xmlns:a16="http://schemas.microsoft.com/office/drawing/2014/main" id="{FBDF7831-6853-4B56-B816-553B57485A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874" y="2166642"/>
              <a:ext cx="4969251" cy="3306033"/>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02" name="Rectangle 72">
              <a:extLst>
                <a:ext uri="{FF2B5EF4-FFF2-40B4-BE49-F238E27FC236}">
                  <a16:creationId xmlns:a16="http://schemas.microsoft.com/office/drawing/2014/main" id="{569F88E7-3551-492C-8F65-2BB1F5E4D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80837" y="2314897"/>
              <a:ext cx="4654871" cy="2997249"/>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pic>
        <p:nvPicPr>
          <p:cNvPr id="4098" name="Picture 2">
            <a:extLst>
              <a:ext uri="{FF2B5EF4-FFF2-40B4-BE49-F238E27FC236}">
                <a16:creationId xmlns:a16="http://schemas.microsoft.com/office/drawing/2014/main" id="{8207EEBF-2A70-4EE1-82CF-EC251B7285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48" b="4"/>
          <a:stretch/>
        </p:blipFill>
        <p:spPr bwMode="auto">
          <a:xfrm>
            <a:off x="1613065" y="2647497"/>
            <a:ext cx="3993156" cy="23451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18F9CF2-355D-46FC-88FA-25C5B203D2CC}"/>
              </a:ext>
            </a:extLst>
          </p:cNvPr>
          <p:cNvSpPr>
            <a:spLocks noGrp="1"/>
          </p:cNvSpPr>
          <p:nvPr>
            <p:ph idx="1"/>
          </p:nvPr>
        </p:nvSpPr>
        <p:spPr>
          <a:xfrm>
            <a:off x="6567835" y="1679510"/>
            <a:ext cx="5263381" cy="4534678"/>
          </a:xfrm>
        </p:spPr>
        <p:txBody>
          <a:bodyPr>
            <a:normAutofit fontScale="92500" lnSpcReduction="20000"/>
          </a:bodyPr>
          <a:lstStyle/>
          <a:p>
            <a:pPr>
              <a:lnSpc>
                <a:spcPct val="110000"/>
              </a:lnSpc>
            </a:pPr>
            <a:r>
              <a:rPr lang="en-GB" sz="2400" dirty="0"/>
              <a:t>The Central Processing Unit is exactly what the name suggests. The main processor in the computer. </a:t>
            </a:r>
          </a:p>
          <a:p>
            <a:pPr lvl="1">
              <a:lnSpc>
                <a:spcPct val="110000"/>
              </a:lnSpc>
            </a:pPr>
            <a:r>
              <a:rPr lang="en-GB" sz="2400" dirty="0"/>
              <a:t>There are many other processors such as the GPU, SPU and NPU. </a:t>
            </a:r>
          </a:p>
          <a:p>
            <a:pPr>
              <a:lnSpc>
                <a:spcPct val="110000"/>
              </a:lnSpc>
            </a:pPr>
            <a:r>
              <a:rPr lang="en-GB" sz="2400" dirty="0"/>
              <a:t>The central processing unit is generally measured by:</a:t>
            </a:r>
          </a:p>
          <a:p>
            <a:pPr lvl="1">
              <a:lnSpc>
                <a:spcPct val="110000"/>
              </a:lnSpc>
            </a:pPr>
            <a:r>
              <a:rPr lang="en-GB" sz="2400" dirty="0"/>
              <a:t>Clock speed</a:t>
            </a:r>
          </a:p>
          <a:p>
            <a:pPr lvl="1">
              <a:lnSpc>
                <a:spcPct val="110000"/>
              </a:lnSpc>
            </a:pPr>
            <a:r>
              <a:rPr lang="en-GB" sz="2400" dirty="0"/>
              <a:t>Number of cores</a:t>
            </a:r>
          </a:p>
          <a:p>
            <a:pPr lvl="1">
              <a:lnSpc>
                <a:spcPct val="110000"/>
              </a:lnSpc>
            </a:pPr>
            <a:r>
              <a:rPr lang="en-GB" sz="2400" i="1" dirty="0"/>
              <a:t>Slot size (not generally important) </a:t>
            </a:r>
          </a:p>
        </p:txBody>
      </p:sp>
    </p:spTree>
    <p:extLst>
      <p:ext uri="{BB962C8B-B14F-4D97-AF65-F5344CB8AC3E}">
        <p14:creationId xmlns:p14="http://schemas.microsoft.com/office/powerpoint/2010/main" val="2237926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8868-9E88-49ED-9BFC-EC222D077C1D}"/>
              </a:ext>
            </a:extLst>
          </p:cNvPr>
          <p:cNvSpPr>
            <a:spLocks noGrp="1"/>
          </p:cNvSpPr>
          <p:nvPr>
            <p:ph type="title"/>
          </p:nvPr>
        </p:nvSpPr>
        <p:spPr/>
        <p:txBody>
          <a:bodyPr/>
          <a:lstStyle/>
          <a:p>
            <a:r>
              <a:rPr lang="en-GB" dirty="0"/>
              <a:t>What does the CPU do?</a:t>
            </a:r>
            <a:br>
              <a:rPr lang="en-GB" dirty="0"/>
            </a:br>
            <a:r>
              <a:rPr lang="en-GB" dirty="0"/>
              <a:t>Introducing the Fetch Decode Cycle</a:t>
            </a:r>
          </a:p>
        </p:txBody>
      </p:sp>
      <p:sp>
        <p:nvSpPr>
          <p:cNvPr id="4" name="Content Placeholder 3">
            <a:extLst>
              <a:ext uri="{FF2B5EF4-FFF2-40B4-BE49-F238E27FC236}">
                <a16:creationId xmlns:a16="http://schemas.microsoft.com/office/drawing/2014/main" id="{0C667792-E715-41F5-B8FB-85CCED6D7FD7}"/>
              </a:ext>
            </a:extLst>
          </p:cNvPr>
          <p:cNvSpPr>
            <a:spLocks noGrp="1"/>
          </p:cNvSpPr>
          <p:nvPr>
            <p:ph sz="half" idx="1"/>
          </p:nvPr>
        </p:nvSpPr>
        <p:spPr>
          <a:xfrm>
            <a:off x="1129166" y="2165620"/>
            <a:ext cx="4793332" cy="3602133"/>
          </a:xfrm>
        </p:spPr>
        <p:txBody>
          <a:bodyPr>
            <a:normAutofit fontScale="92500"/>
          </a:bodyPr>
          <a:lstStyle/>
          <a:p>
            <a:pPr marL="0" indent="0">
              <a:buNone/>
            </a:pPr>
            <a:r>
              <a:rPr lang="en-GB" sz="2400" dirty="0"/>
              <a:t>As you watch this video I would like to you to think about these questions:</a:t>
            </a:r>
          </a:p>
          <a:p>
            <a:r>
              <a:rPr lang="en-GB" sz="2400" dirty="0"/>
              <a:t>What is inside the CPU?</a:t>
            </a:r>
          </a:p>
          <a:p>
            <a:r>
              <a:rPr lang="en-GB" sz="2400" dirty="0"/>
              <a:t>What is the fetch decode cycle?</a:t>
            </a:r>
          </a:p>
          <a:p>
            <a:r>
              <a:rPr lang="en-GB" sz="2400" dirty="0"/>
              <a:t>What happens in every stage?</a:t>
            </a:r>
          </a:p>
        </p:txBody>
      </p:sp>
      <p:pic>
        <p:nvPicPr>
          <p:cNvPr id="6" name="Online Media 5" title="The Fetch-Execute Cycle: What's Your Computer Actually Doing?">
            <a:hlinkClick r:id="" action="ppaction://media"/>
            <a:extLst>
              <a:ext uri="{FF2B5EF4-FFF2-40B4-BE49-F238E27FC236}">
                <a16:creationId xmlns:a16="http://schemas.microsoft.com/office/drawing/2014/main" id="{EA584E66-5414-4889-9AF8-A2C26BFB8A5A}"/>
              </a:ext>
            </a:extLst>
          </p:cNvPr>
          <p:cNvPicPr>
            <a:picLocks noGrp="1" noRot="1" noChangeAspect="1"/>
          </p:cNvPicPr>
          <p:nvPr>
            <p:ph sz="half" idx="2"/>
            <a:videoFile r:link="rId1"/>
          </p:nvPr>
        </p:nvPicPr>
        <p:blipFill>
          <a:blip r:embed="rId3"/>
          <a:stretch>
            <a:fillRect/>
          </a:stretch>
        </p:blipFill>
        <p:spPr>
          <a:xfrm>
            <a:off x="6096000" y="2503488"/>
            <a:ext cx="4645025" cy="2624137"/>
          </a:xfrm>
          <a:prstGeom prst="rect">
            <a:avLst/>
          </a:prstGeom>
        </p:spPr>
      </p:pic>
    </p:spTree>
    <p:extLst>
      <p:ext uri="{BB962C8B-B14F-4D97-AF65-F5344CB8AC3E}">
        <p14:creationId xmlns:p14="http://schemas.microsoft.com/office/powerpoint/2010/main" val="375085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D6EDB49-211E-499D-9A08-6C5FF3D06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38F9F37E-D3CF-4F3D-96C2-25307819D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 name="Rectangle 14">
            <a:extLst>
              <a:ext uri="{FF2B5EF4-FFF2-40B4-BE49-F238E27FC236}">
                <a16:creationId xmlns:a16="http://schemas.microsoft.com/office/drawing/2014/main" id="{C5FFF17D-767C-40E7-8C89-962F1F54B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 name="Rectangle 16">
            <a:extLst>
              <a:ext uri="{FF2B5EF4-FFF2-40B4-BE49-F238E27FC236}">
                <a16:creationId xmlns:a16="http://schemas.microsoft.com/office/drawing/2014/main" id="{E69F39E1-619D-4D9E-8823-8BD8CC320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 name="Rectangle 18">
            <a:extLst>
              <a:ext uri="{FF2B5EF4-FFF2-40B4-BE49-F238E27FC236}">
                <a16:creationId xmlns:a16="http://schemas.microsoft.com/office/drawing/2014/main" id="{C8C53F47-DF50-454F-A5A6-6B969748D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B2825CCF-015B-49FF-83F9-02092695FFF9}"/>
              </a:ext>
            </a:extLst>
          </p:cNvPr>
          <p:cNvSpPr>
            <a:spLocks noGrp="1"/>
          </p:cNvSpPr>
          <p:nvPr>
            <p:ph type="title"/>
          </p:nvPr>
        </p:nvSpPr>
        <p:spPr>
          <a:xfrm>
            <a:off x="1451579" y="1376053"/>
            <a:ext cx="9405891" cy="1002990"/>
          </a:xfrm>
        </p:spPr>
        <p:txBody>
          <a:bodyPr>
            <a:normAutofit/>
          </a:bodyPr>
          <a:lstStyle/>
          <a:p>
            <a:r>
              <a:rPr lang="en-GB" dirty="0"/>
              <a:t>Defining the Fetch Decode Cycle</a:t>
            </a:r>
          </a:p>
        </p:txBody>
      </p:sp>
      <p:sp>
        <p:nvSpPr>
          <p:cNvPr id="6" name="Content Placeholder 5">
            <a:extLst>
              <a:ext uri="{FF2B5EF4-FFF2-40B4-BE49-F238E27FC236}">
                <a16:creationId xmlns:a16="http://schemas.microsoft.com/office/drawing/2014/main" id="{D58C56F3-3245-48EA-AA5F-BD4E1061D80A}"/>
              </a:ext>
            </a:extLst>
          </p:cNvPr>
          <p:cNvSpPr>
            <a:spLocks noGrp="1"/>
          </p:cNvSpPr>
          <p:nvPr>
            <p:ph idx="1"/>
          </p:nvPr>
        </p:nvSpPr>
        <p:spPr>
          <a:xfrm>
            <a:off x="1451579" y="2464991"/>
            <a:ext cx="9405891" cy="2403571"/>
          </a:xfrm>
        </p:spPr>
        <p:txBody>
          <a:bodyPr>
            <a:normAutofit/>
          </a:bodyPr>
          <a:lstStyle/>
          <a:p>
            <a:pPr>
              <a:lnSpc>
                <a:spcPct val="110000"/>
              </a:lnSpc>
            </a:pPr>
            <a:r>
              <a:rPr lang="en-GB" dirty="0"/>
              <a:t>Under the heading of: </a:t>
            </a:r>
            <a:r>
              <a:rPr lang="en-GB" b="1" dirty="0">
                <a:solidFill>
                  <a:srgbClr val="C00000"/>
                </a:solidFill>
              </a:rPr>
              <a:t>Overview of the Fetch Decode Execute Cycle </a:t>
            </a:r>
            <a:r>
              <a:rPr lang="en-GB" dirty="0"/>
              <a:t>answer the following. </a:t>
            </a:r>
          </a:p>
          <a:p>
            <a:pPr marL="971550" lvl="1" indent="-514350">
              <a:lnSpc>
                <a:spcPct val="110000"/>
              </a:lnSpc>
              <a:buFont typeface="+mj-lt"/>
              <a:buAutoNum type="arabicPeriod"/>
            </a:pPr>
            <a:r>
              <a:rPr lang="en-GB" dirty="0"/>
              <a:t>What is a clock cycle? Describe what the role of the clock is. </a:t>
            </a:r>
          </a:p>
          <a:p>
            <a:pPr marL="971550" lvl="1" indent="-514350">
              <a:lnSpc>
                <a:spcPct val="110000"/>
              </a:lnSpc>
              <a:buFont typeface="+mj-lt"/>
              <a:buAutoNum type="arabicPeriod"/>
            </a:pPr>
            <a:r>
              <a:rPr lang="en-GB" dirty="0"/>
              <a:t>Describe the steps taken in the cycle?</a:t>
            </a:r>
          </a:p>
          <a:p>
            <a:pPr>
              <a:lnSpc>
                <a:spcPct val="110000"/>
              </a:lnSpc>
            </a:pPr>
            <a:r>
              <a:rPr lang="en-GB" dirty="0"/>
              <a:t>You can use any resource to help answer these questions. </a:t>
            </a:r>
          </a:p>
        </p:txBody>
      </p:sp>
      <p:pic>
        <p:nvPicPr>
          <p:cNvPr id="21" name="Picture 20">
            <a:extLst>
              <a:ext uri="{FF2B5EF4-FFF2-40B4-BE49-F238E27FC236}">
                <a16:creationId xmlns:a16="http://schemas.microsoft.com/office/drawing/2014/main" id="{9FAED84B-D529-414B-9401-47C9BEC2F5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30094"/>
            <a:ext cx="12192000" cy="742950"/>
          </a:xfrm>
          <a:prstGeom prst="rect">
            <a:avLst/>
          </a:prstGeom>
        </p:spPr>
      </p:pic>
    </p:spTree>
    <p:extLst>
      <p:ext uri="{BB962C8B-B14F-4D97-AF65-F5344CB8AC3E}">
        <p14:creationId xmlns:p14="http://schemas.microsoft.com/office/powerpoint/2010/main" val="1370787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0C55B835-475A-44F8-B2DF-C33E43A15FCD}"/>
              </a:ext>
            </a:extLst>
          </p:cNvPr>
          <p:cNvSpPr>
            <a:spLocks noGrp="1"/>
          </p:cNvSpPr>
          <p:nvPr>
            <p:ph type="title"/>
          </p:nvPr>
        </p:nvSpPr>
        <p:spPr>
          <a:xfrm>
            <a:off x="1130270" y="953324"/>
            <a:ext cx="9603275" cy="1049235"/>
          </a:xfrm>
        </p:spPr>
        <p:txBody>
          <a:bodyPr>
            <a:normAutofit/>
          </a:bodyPr>
          <a:lstStyle/>
          <a:p>
            <a:r>
              <a:rPr lang="en-GB" dirty="0"/>
              <a:t>RISC vs CISC - Instruction registers</a:t>
            </a:r>
          </a:p>
        </p:txBody>
      </p:sp>
      <p:cxnSp>
        <p:nvCxnSpPr>
          <p:cNvPr id="11" name="Straight Connector 10">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3" name="Rectangle 12">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5" name="Content Placeholder 2">
            <a:extLst>
              <a:ext uri="{FF2B5EF4-FFF2-40B4-BE49-F238E27FC236}">
                <a16:creationId xmlns:a16="http://schemas.microsoft.com/office/drawing/2014/main" id="{B9EFC5A2-8615-4638-8DC6-ADFD3FF9A7F4}"/>
              </a:ext>
            </a:extLst>
          </p:cNvPr>
          <p:cNvGraphicFramePr>
            <a:graphicFrameLocks noGrp="1"/>
          </p:cNvGraphicFramePr>
          <p:nvPr>
            <p:ph idx="1"/>
          </p:nvPr>
        </p:nvGraphicFramePr>
        <p:xfrm>
          <a:off x="1130270" y="2502076"/>
          <a:ext cx="9604375" cy="3695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214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BF7680B5-1A78-4401-BA9A-78832F0FD9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73" name="Rectangle 72">
            <a:extLst>
              <a:ext uri="{FF2B5EF4-FFF2-40B4-BE49-F238E27FC236}">
                <a16:creationId xmlns:a16="http://schemas.microsoft.com/office/drawing/2014/main" id="{50F21DC9-D0AC-495C-8CC8-D5DDF8C11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A26B82D7-D05B-412B-9A0D-6430BCD11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1E1838EA-1FA2-4DC4-B182-B8D2C57E7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pic>
        <p:nvPicPr>
          <p:cNvPr id="5122" name="Picture 2" descr="Books, Students, Library, University, Knowledge">
            <a:extLst>
              <a:ext uri="{FF2B5EF4-FFF2-40B4-BE49-F238E27FC236}">
                <a16:creationId xmlns:a16="http://schemas.microsoft.com/office/drawing/2014/main" id="{94635F3D-66F8-4845-8026-A7A3D3A4E8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2" r="33189" b="208"/>
          <a:stretch/>
        </p:blipFill>
        <p:spPr bwMode="auto">
          <a:xfrm>
            <a:off x="2" y="10"/>
            <a:ext cx="12191695" cy="685799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8324065E-E64E-484D-84AE-BB73D056C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Title 5">
            <a:extLst>
              <a:ext uri="{FF2B5EF4-FFF2-40B4-BE49-F238E27FC236}">
                <a16:creationId xmlns:a16="http://schemas.microsoft.com/office/drawing/2014/main" id="{2F550A28-6546-4E3B-91F0-07F97DF224D8}"/>
              </a:ext>
            </a:extLst>
          </p:cNvPr>
          <p:cNvSpPr>
            <a:spLocks noGrp="1"/>
          </p:cNvSpPr>
          <p:nvPr>
            <p:ph type="title"/>
          </p:nvPr>
        </p:nvSpPr>
        <p:spPr>
          <a:xfrm>
            <a:off x="1300526" y="3546341"/>
            <a:ext cx="6829044" cy="1112621"/>
          </a:xfrm>
        </p:spPr>
        <p:txBody>
          <a:bodyPr vert="horz" lIns="91440" tIns="45720" rIns="91440" bIns="0" rtlCol="0" anchor="b">
            <a:normAutofit/>
          </a:bodyPr>
          <a:lstStyle/>
          <a:p>
            <a:pPr algn="r"/>
            <a:r>
              <a:rPr lang="en-US" sz="2800">
                <a:solidFill>
                  <a:srgbClr val="FFFFFE"/>
                </a:solidFill>
              </a:rPr>
              <a:t>Would it be easier to search for a book in a library or in a single draw?</a:t>
            </a:r>
          </a:p>
        </p:txBody>
      </p:sp>
      <p:pic>
        <p:nvPicPr>
          <p:cNvPr id="81" name="Picture 80">
            <a:extLst>
              <a:ext uri="{FF2B5EF4-FFF2-40B4-BE49-F238E27FC236}">
                <a16:creationId xmlns:a16="http://schemas.microsoft.com/office/drawing/2014/main" id="{4B0E1570-C6E8-49B6-A377-07EB44A368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40448" b="36564"/>
          <a:stretch/>
        </p:blipFill>
        <p:spPr>
          <a:xfrm>
            <a:off x="1326432" y="3227912"/>
            <a:ext cx="6803136" cy="155448"/>
          </a:xfrm>
          <a:prstGeom prst="rect">
            <a:avLst/>
          </a:prstGeom>
          <a:noFill/>
          <a:ln>
            <a:noFill/>
          </a:ln>
        </p:spPr>
      </p:pic>
    </p:spTree>
    <p:extLst>
      <p:ext uri="{BB962C8B-B14F-4D97-AF65-F5344CB8AC3E}">
        <p14:creationId xmlns:p14="http://schemas.microsoft.com/office/powerpoint/2010/main" val="2351259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A4E25E4-25F8-4901-AC8E-05751CF2BBF2}"/>
              </a:ext>
            </a:extLst>
          </p:cNvPr>
          <p:cNvSpPr>
            <a:spLocks noGrp="1"/>
          </p:cNvSpPr>
          <p:nvPr>
            <p:ph type="title"/>
          </p:nvPr>
        </p:nvSpPr>
        <p:spPr/>
        <p:txBody>
          <a:bodyPr/>
          <a:lstStyle/>
          <a:p>
            <a:r>
              <a:rPr lang="en-GB" dirty="0"/>
              <a:t>CISC vs RISC</a:t>
            </a:r>
          </a:p>
        </p:txBody>
      </p:sp>
      <p:sp>
        <p:nvSpPr>
          <p:cNvPr id="11" name="Content Placeholder 10">
            <a:extLst>
              <a:ext uri="{FF2B5EF4-FFF2-40B4-BE49-F238E27FC236}">
                <a16:creationId xmlns:a16="http://schemas.microsoft.com/office/drawing/2014/main" id="{6E9B5516-D6E7-4A35-8187-9B100596AEC1}"/>
              </a:ext>
            </a:extLst>
          </p:cNvPr>
          <p:cNvSpPr>
            <a:spLocks noGrp="1"/>
          </p:cNvSpPr>
          <p:nvPr>
            <p:ph sz="half" idx="1"/>
          </p:nvPr>
        </p:nvSpPr>
        <p:spPr>
          <a:solidFill>
            <a:schemeClr val="accent5">
              <a:lumMod val="20000"/>
              <a:lumOff val="80000"/>
            </a:schemeClr>
          </a:solidFill>
        </p:spPr>
        <p:txBody>
          <a:bodyPr>
            <a:normAutofit lnSpcReduction="10000"/>
          </a:bodyPr>
          <a:lstStyle/>
          <a:p>
            <a:pPr marL="0" indent="0">
              <a:buNone/>
            </a:pPr>
            <a:r>
              <a:rPr lang="en-GB" sz="1800" b="1" dirty="0"/>
              <a:t>RISC – Reduced instruction Set Computing</a:t>
            </a:r>
          </a:p>
          <a:p>
            <a:r>
              <a:rPr lang="en-GB" sz="1800" dirty="0"/>
              <a:t>Apple computing choice of processor. </a:t>
            </a:r>
          </a:p>
          <a:p>
            <a:r>
              <a:rPr lang="en-GB" sz="1800" dirty="0"/>
              <a:t>Small register increasing the speed of search's for the 90% of all functions. </a:t>
            </a:r>
          </a:p>
          <a:p>
            <a:r>
              <a:rPr lang="en-GB" sz="1800" dirty="0"/>
              <a:t>However for the 10% of functions it was significantly slower with additional steps. </a:t>
            </a:r>
          </a:p>
          <a:p>
            <a:endParaRPr lang="en-GB" sz="1800" dirty="0"/>
          </a:p>
          <a:p>
            <a:endParaRPr lang="en-GB" sz="1800" dirty="0"/>
          </a:p>
        </p:txBody>
      </p:sp>
      <p:sp>
        <p:nvSpPr>
          <p:cNvPr id="12" name="Content Placeholder 11">
            <a:extLst>
              <a:ext uri="{FF2B5EF4-FFF2-40B4-BE49-F238E27FC236}">
                <a16:creationId xmlns:a16="http://schemas.microsoft.com/office/drawing/2014/main" id="{6FC69884-ED12-4D55-B5E4-5F6AEB102FF0}"/>
              </a:ext>
            </a:extLst>
          </p:cNvPr>
          <p:cNvSpPr>
            <a:spLocks noGrp="1"/>
          </p:cNvSpPr>
          <p:nvPr>
            <p:ph sz="half" idx="2"/>
          </p:nvPr>
        </p:nvSpPr>
        <p:spPr>
          <a:solidFill>
            <a:schemeClr val="accent4">
              <a:lumMod val="20000"/>
              <a:lumOff val="80000"/>
            </a:schemeClr>
          </a:solidFill>
        </p:spPr>
        <p:txBody>
          <a:bodyPr>
            <a:normAutofit lnSpcReduction="10000"/>
          </a:bodyPr>
          <a:lstStyle/>
          <a:p>
            <a:r>
              <a:rPr lang="en-GB" b="1" dirty="0"/>
              <a:t>CISC – Complex Instruction Set Computing</a:t>
            </a:r>
          </a:p>
          <a:p>
            <a:r>
              <a:rPr lang="en-GB" dirty="0"/>
              <a:t>Windows and Intel's choice of processor. </a:t>
            </a:r>
          </a:p>
          <a:p>
            <a:r>
              <a:rPr lang="en-GB" dirty="0"/>
              <a:t>All instruction searches took the same amount of time. </a:t>
            </a:r>
          </a:p>
          <a:p>
            <a:endParaRPr lang="en-GB" b="1" dirty="0"/>
          </a:p>
        </p:txBody>
      </p:sp>
    </p:spTree>
    <p:extLst>
      <p:ext uri="{BB962C8B-B14F-4D97-AF65-F5344CB8AC3E}">
        <p14:creationId xmlns:p14="http://schemas.microsoft.com/office/powerpoint/2010/main" val="37599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11">
            <a:extLst>
              <a:ext uri="{FF2B5EF4-FFF2-40B4-BE49-F238E27FC236}">
                <a16:creationId xmlns:a16="http://schemas.microsoft.com/office/drawing/2014/main" id="{BF7680B5-1A78-4401-BA9A-78832F0FD9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25" name="Rectangle 13">
            <a:extLst>
              <a:ext uri="{FF2B5EF4-FFF2-40B4-BE49-F238E27FC236}">
                <a16:creationId xmlns:a16="http://schemas.microsoft.com/office/drawing/2014/main" id="{50F21DC9-D0AC-495C-8CC8-D5DDF8C11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15">
            <a:extLst>
              <a:ext uri="{FF2B5EF4-FFF2-40B4-BE49-F238E27FC236}">
                <a16:creationId xmlns:a16="http://schemas.microsoft.com/office/drawing/2014/main" id="{A26B82D7-D05B-412B-9A0D-6430BCD11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7" name="Picture 17">
            <a:extLst>
              <a:ext uri="{FF2B5EF4-FFF2-40B4-BE49-F238E27FC236}">
                <a16:creationId xmlns:a16="http://schemas.microsoft.com/office/drawing/2014/main" id="{1E1838EA-1FA2-4DC4-B182-B8D2C57E7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28" name="Rectangle 19">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Picture 4" descr="Wristwatch face">
            <a:extLst>
              <a:ext uri="{FF2B5EF4-FFF2-40B4-BE49-F238E27FC236}">
                <a16:creationId xmlns:a16="http://schemas.microsoft.com/office/drawing/2014/main" id="{9428AA45-4619-4B6B-95B6-FBCA87E3899D}"/>
              </a:ext>
            </a:extLst>
          </p:cNvPr>
          <p:cNvPicPr>
            <a:picLocks noChangeAspect="1"/>
          </p:cNvPicPr>
          <p:nvPr/>
        </p:nvPicPr>
        <p:blipFill rotWithShape="1">
          <a:blip r:embed="rId4">
            <a:alphaModFix amt="35000"/>
          </a:blip>
          <a:srcRect t="828" r="-1" b="14899"/>
          <a:stretch/>
        </p:blipFill>
        <p:spPr>
          <a:xfrm>
            <a:off x="305" y="10"/>
            <a:ext cx="12191695" cy="6857990"/>
          </a:xfrm>
          <a:prstGeom prst="rect">
            <a:avLst/>
          </a:prstGeom>
          <a:noFill/>
        </p:spPr>
      </p:pic>
      <p:sp>
        <p:nvSpPr>
          <p:cNvPr id="2" name="Title 1">
            <a:extLst>
              <a:ext uri="{FF2B5EF4-FFF2-40B4-BE49-F238E27FC236}">
                <a16:creationId xmlns:a16="http://schemas.microsoft.com/office/drawing/2014/main" id="{FF80E7CD-93B7-4D7B-BC23-9F9B4C1842BA}"/>
              </a:ext>
            </a:extLst>
          </p:cNvPr>
          <p:cNvSpPr>
            <a:spLocks noGrp="1"/>
          </p:cNvSpPr>
          <p:nvPr>
            <p:ph type="title"/>
          </p:nvPr>
        </p:nvSpPr>
        <p:spPr>
          <a:xfrm>
            <a:off x="4976636" y="992221"/>
            <a:ext cx="6247308" cy="4873558"/>
          </a:xfrm>
        </p:spPr>
        <p:txBody>
          <a:bodyPr vert="horz" lIns="91440" tIns="45720" rIns="91440" bIns="0" rtlCol="0" anchor="ctr" anchorCtr="1">
            <a:normAutofit/>
          </a:bodyPr>
          <a:lstStyle/>
          <a:p>
            <a:r>
              <a:rPr lang="en-US" sz="4800"/>
              <a:t>Working the Clock</a:t>
            </a:r>
          </a:p>
        </p:txBody>
      </p:sp>
      <p:sp>
        <p:nvSpPr>
          <p:cNvPr id="3" name="Subtitle 2">
            <a:extLst>
              <a:ext uri="{FF2B5EF4-FFF2-40B4-BE49-F238E27FC236}">
                <a16:creationId xmlns:a16="http://schemas.microsoft.com/office/drawing/2014/main" id="{E98EF92E-1F89-4C9E-9E05-843FADD26272}"/>
              </a:ext>
            </a:extLst>
          </p:cNvPr>
          <p:cNvSpPr>
            <a:spLocks noGrp="1"/>
          </p:cNvSpPr>
          <p:nvPr>
            <p:ph type="body" sz="half" idx="2"/>
          </p:nvPr>
        </p:nvSpPr>
        <p:spPr>
          <a:xfrm>
            <a:off x="968056" y="996610"/>
            <a:ext cx="3363901" cy="4864780"/>
          </a:xfrm>
        </p:spPr>
        <p:txBody>
          <a:bodyPr vert="horz" lIns="91440" tIns="91440" rIns="91440" bIns="91440" rtlCol="0" anchor="ctr">
            <a:normAutofit/>
          </a:bodyPr>
          <a:lstStyle/>
          <a:p>
            <a:pPr algn="r"/>
            <a:r>
              <a:rPr lang="en-US" sz="2000"/>
              <a:t>All about the Processor. </a:t>
            </a:r>
          </a:p>
        </p:txBody>
      </p:sp>
      <p:cxnSp>
        <p:nvCxnSpPr>
          <p:cNvPr id="29" name="Straight Connector 21">
            <a:extLst>
              <a:ext uri="{FF2B5EF4-FFF2-40B4-BE49-F238E27FC236}">
                <a16:creationId xmlns:a16="http://schemas.microsoft.com/office/drawing/2014/main" id="{B9A063B9-609F-4738-BCDC-6E6E67C7FE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0487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9AF06B-D509-4881-80E3-BD8C5EF53D19}"/>
              </a:ext>
            </a:extLst>
          </p:cNvPr>
          <p:cNvSpPr>
            <a:spLocks noGrp="1"/>
          </p:cNvSpPr>
          <p:nvPr>
            <p:ph type="title"/>
          </p:nvPr>
        </p:nvSpPr>
        <p:spPr/>
        <p:txBody>
          <a:bodyPr/>
          <a:lstStyle/>
          <a:p>
            <a:r>
              <a:rPr lang="en-GB" dirty="0"/>
              <a:t>Conclusion of the CPU fight.</a:t>
            </a:r>
          </a:p>
        </p:txBody>
      </p:sp>
      <p:sp>
        <p:nvSpPr>
          <p:cNvPr id="8" name="Content Placeholder 7">
            <a:extLst>
              <a:ext uri="{FF2B5EF4-FFF2-40B4-BE49-F238E27FC236}">
                <a16:creationId xmlns:a16="http://schemas.microsoft.com/office/drawing/2014/main" id="{057FA926-15C6-47B0-B764-290D7A012A3D}"/>
              </a:ext>
            </a:extLst>
          </p:cNvPr>
          <p:cNvSpPr>
            <a:spLocks noGrp="1"/>
          </p:cNvSpPr>
          <p:nvPr>
            <p:ph idx="1"/>
          </p:nvPr>
        </p:nvSpPr>
        <p:spPr>
          <a:xfrm>
            <a:off x="1130271" y="2171769"/>
            <a:ext cx="5569110" cy="3333292"/>
          </a:xfrm>
        </p:spPr>
        <p:txBody>
          <a:bodyPr>
            <a:normAutofit fontScale="92500" lnSpcReduction="10000"/>
          </a:bodyPr>
          <a:lstStyle/>
          <a:p>
            <a:r>
              <a:rPr lang="en-GB" sz="2400" dirty="0"/>
              <a:t>In the end all processors have kind of merged with all modern processors becoming a hybrid of both processors types. </a:t>
            </a:r>
          </a:p>
          <a:p>
            <a:r>
              <a:rPr lang="en-GB" sz="2400" dirty="0"/>
              <a:t>However it highlights the importance of CPU architecture which limits software compatibility. </a:t>
            </a:r>
          </a:p>
          <a:p>
            <a:pPr marL="0" indent="0">
              <a:buNone/>
            </a:pPr>
            <a:r>
              <a:rPr lang="en-GB" sz="2400" dirty="0"/>
              <a:t> </a:t>
            </a:r>
          </a:p>
        </p:txBody>
      </p:sp>
      <p:pic>
        <p:nvPicPr>
          <p:cNvPr id="6146" name="Picture 2" descr="episode 2 boxing GIF by Archie Comics">
            <a:extLst>
              <a:ext uri="{FF2B5EF4-FFF2-40B4-BE49-F238E27FC236}">
                <a16:creationId xmlns:a16="http://schemas.microsoft.com/office/drawing/2014/main" id="{E6277EB2-A232-42B9-ABFA-186CB180740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45086" y="2171769"/>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031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96FE7134-47B1-4BFF-93CB-669E11257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12192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CB58C57-605D-46E9-8195-18E7C8E755E0}"/>
              </a:ext>
            </a:extLst>
          </p:cNvPr>
          <p:cNvSpPr>
            <a:spLocks noGrp="1"/>
          </p:cNvSpPr>
          <p:nvPr>
            <p:ph type="title"/>
          </p:nvPr>
        </p:nvSpPr>
        <p:spPr>
          <a:xfrm>
            <a:off x="849683" y="1240076"/>
            <a:ext cx="2777397" cy="4584527"/>
          </a:xfrm>
        </p:spPr>
        <p:txBody>
          <a:bodyPr>
            <a:normAutofit/>
          </a:bodyPr>
          <a:lstStyle/>
          <a:p>
            <a:r>
              <a:rPr lang="en-GB">
                <a:solidFill>
                  <a:srgbClr val="FFFFFF"/>
                </a:solidFill>
              </a:rPr>
              <a:t>Task – RISC Vs CISC</a:t>
            </a:r>
          </a:p>
        </p:txBody>
      </p:sp>
      <p:sp>
        <p:nvSpPr>
          <p:cNvPr id="15" name="Content Placeholder 2">
            <a:extLst>
              <a:ext uri="{FF2B5EF4-FFF2-40B4-BE49-F238E27FC236}">
                <a16:creationId xmlns:a16="http://schemas.microsoft.com/office/drawing/2014/main" id="{7243E719-1A2A-4A1C-A3DE-A870BAD55859}"/>
              </a:ext>
            </a:extLst>
          </p:cNvPr>
          <p:cNvSpPr>
            <a:spLocks noGrp="1"/>
          </p:cNvSpPr>
          <p:nvPr>
            <p:ph idx="1"/>
          </p:nvPr>
        </p:nvSpPr>
        <p:spPr>
          <a:xfrm>
            <a:off x="4705594" y="1240077"/>
            <a:ext cx="6034827" cy="4916465"/>
          </a:xfrm>
        </p:spPr>
        <p:txBody>
          <a:bodyPr anchor="t">
            <a:normAutofit/>
          </a:bodyPr>
          <a:lstStyle/>
          <a:p>
            <a:pPr marL="0" indent="0">
              <a:buNone/>
            </a:pPr>
            <a:r>
              <a:rPr lang="en-GB" dirty="0"/>
              <a:t>Complete the questions posed in your OneNote </a:t>
            </a:r>
            <a:r>
              <a:rPr lang="en-GB" b="1" dirty="0"/>
              <a:t>RISC vs CISC </a:t>
            </a:r>
            <a:r>
              <a:rPr lang="en-GB" dirty="0"/>
              <a:t>section. </a:t>
            </a:r>
          </a:p>
          <a:p>
            <a:r>
              <a:rPr lang="en-GB" dirty="0"/>
              <a:t>What is an instruction library?</a:t>
            </a:r>
          </a:p>
          <a:p>
            <a:r>
              <a:rPr lang="en-GB" dirty="0"/>
              <a:t>What does RISC stand for?</a:t>
            </a:r>
          </a:p>
          <a:p>
            <a:r>
              <a:rPr lang="en-GB" dirty="0"/>
              <a:t>What does CISC stand for?</a:t>
            </a:r>
          </a:p>
          <a:p>
            <a:r>
              <a:rPr lang="en-GB" dirty="0"/>
              <a:t>What was the difference between them?</a:t>
            </a:r>
          </a:p>
          <a:p>
            <a:r>
              <a:rPr lang="en-GB" dirty="0"/>
              <a:t>Do they exist today?</a:t>
            </a:r>
          </a:p>
          <a:p>
            <a:r>
              <a:rPr lang="en-GB"/>
              <a:t>What does CPU architecture mean and what is the name for the two common architectures we use? </a:t>
            </a:r>
            <a:r>
              <a:rPr lang="en-GB" dirty="0"/>
              <a:t>(NOT RISC AND CISC. You need to look this up)</a:t>
            </a:r>
          </a:p>
        </p:txBody>
      </p:sp>
    </p:spTree>
    <p:extLst>
      <p:ext uri="{BB962C8B-B14F-4D97-AF65-F5344CB8AC3E}">
        <p14:creationId xmlns:p14="http://schemas.microsoft.com/office/powerpoint/2010/main" val="535109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73" name="Rectangle 72">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16176A8D-754E-4699-9AAC-A833466A20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79" name="Rectangle 78">
            <a:extLst>
              <a:ext uri="{FF2B5EF4-FFF2-40B4-BE49-F238E27FC236}">
                <a16:creationId xmlns:a16="http://schemas.microsoft.com/office/drawing/2014/main" id="{C6B75F5B-2AF8-453A-8B98-2B6B206FA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70039E87-FAC9-466E-8DCF-B75E2C991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26BA21-B439-42A1-91D3-E7C9882F10C4}"/>
              </a:ext>
            </a:extLst>
          </p:cNvPr>
          <p:cNvSpPr>
            <a:spLocks noGrp="1"/>
          </p:cNvSpPr>
          <p:nvPr>
            <p:ph type="title"/>
          </p:nvPr>
        </p:nvSpPr>
        <p:spPr>
          <a:xfrm>
            <a:off x="6577772" y="977827"/>
            <a:ext cx="4488868" cy="2423474"/>
          </a:xfrm>
        </p:spPr>
        <p:txBody>
          <a:bodyPr vert="horz" lIns="91440" tIns="45720" rIns="91440" bIns="0" rtlCol="0" anchor="b">
            <a:normAutofit/>
          </a:bodyPr>
          <a:lstStyle/>
          <a:p>
            <a:r>
              <a:rPr lang="en-US" sz="4800"/>
              <a:t>Exam style questions!</a:t>
            </a:r>
          </a:p>
        </p:txBody>
      </p:sp>
      <p:sp>
        <p:nvSpPr>
          <p:cNvPr id="3" name="Content Placeholder 2">
            <a:extLst>
              <a:ext uri="{FF2B5EF4-FFF2-40B4-BE49-F238E27FC236}">
                <a16:creationId xmlns:a16="http://schemas.microsoft.com/office/drawing/2014/main" id="{215271E3-E107-48CB-A993-B91EC6D985EB}"/>
              </a:ext>
            </a:extLst>
          </p:cNvPr>
          <p:cNvSpPr>
            <a:spLocks noGrp="1"/>
          </p:cNvSpPr>
          <p:nvPr>
            <p:ph idx="1"/>
          </p:nvPr>
        </p:nvSpPr>
        <p:spPr>
          <a:xfrm>
            <a:off x="6579647" y="3402362"/>
            <a:ext cx="4486993" cy="1712005"/>
          </a:xfrm>
        </p:spPr>
        <p:txBody>
          <a:bodyPr vert="horz" lIns="91440" tIns="91440" rIns="91440" bIns="91440" rtlCol="0">
            <a:normAutofit/>
          </a:bodyPr>
          <a:lstStyle/>
          <a:p>
            <a:pPr marL="0" indent="0">
              <a:buNone/>
            </a:pPr>
            <a:r>
              <a:rPr lang="en-US" sz="1600"/>
              <a:t>Go and complete the exam style questions. </a:t>
            </a:r>
          </a:p>
        </p:txBody>
      </p:sp>
      <p:pic>
        <p:nvPicPr>
          <p:cNvPr id="83" name="Picture 82">
            <a:extLst>
              <a:ext uri="{FF2B5EF4-FFF2-40B4-BE49-F238E27FC236}">
                <a16:creationId xmlns:a16="http://schemas.microsoft.com/office/drawing/2014/main" id="{D5CEB4E1-73AB-43FA-A3AF-86F2FE318D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6577770" y="643464"/>
            <a:ext cx="4526280" cy="155448"/>
          </a:xfrm>
          <a:prstGeom prst="rect">
            <a:avLst/>
          </a:prstGeom>
          <a:noFill/>
          <a:ln>
            <a:noFill/>
          </a:ln>
        </p:spPr>
      </p:pic>
      <p:pic>
        <p:nvPicPr>
          <p:cNvPr id="1026" name="Picture 2">
            <a:extLst>
              <a:ext uri="{FF2B5EF4-FFF2-40B4-BE49-F238E27FC236}">
                <a16:creationId xmlns:a16="http://schemas.microsoft.com/office/drawing/2014/main" id="{DBDEADA9-34D4-4CF7-B6C3-448F9CB74A1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50745" y="805583"/>
            <a:ext cx="4919010" cy="466076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10FFC047-6928-40E8-86D8-A5F6F18F57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87" name="Straight Connector 86">
            <a:extLst>
              <a:ext uri="{FF2B5EF4-FFF2-40B4-BE49-F238E27FC236}">
                <a16:creationId xmlns:a16="http://schemas.microsoft.com/office/drawing/2014/main" id="{9AD5A711-0D6A-46C8-823C-E1684AA822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91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65DF295F-EC43-49F9-8806-26E64CEE2F2E}"/>
              </a:ext>
            </a:extLst>
          </p:cNvPr>
          <p:cNvSpPr>
            <a:spLocks noGrp="1"/>
          </p:cNvSpPr>
          <p:nvPr>
            <p:ph type="title"/>
          </p:nvPr>
        </p:nvSpPr>
        <p:spPr>
          <a:xfrm>
            <a:off x="1130270" y="953324"/>
            <a:ext cx="9603275" cy="1049235"/>
          </a:xfrm>
        </p:spPr>
        <p:txBody>
          <a:bodyPr>
            <a:normAutofit/>
          </a:bodyPr>
          <a:lstStyle/>
          <a:p>
            <a:r>
              <a:rPr lang="en-GB" dirty="0"/>
              <a:t>Topic Goals</a:t>
            </a:r>
          </a:p>
        </p:txBody>
      </p:sp>
      <p:cxnSp>
        <p:nvCxnSpPr>
          <p:cNvPr id="15" name="Straight Connector 14">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7" name="Rectangle 16">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8" name="Content Placeholder 5">
            <a:extLst>
              <a:ext uri="{FF2B5EF4-FFF2-40B4-BE49-F238E27FC236}">
                <a16:creationId xmlns:a16="http://schemas.microsoft.com/office/drawing/2014/main" id="{1F1C1AAC-5C22-46AF-844E-D64D9E13B6CF}"/>
              </a:ext>
            </a:extLst>
          </p:cNvPr>
          <p:cNvGraphicFramePr>
            <a:graphicFrameLocks noGrp="1"/>
          </p:cNvGraphicFramePr>
          <p:nvPr>
            <p:ph idx="1"/>
          </p:nvPr>
        </p:nvGraphicFramePr>
        <p:xfrm>
          <a:off x="1130270" y="2502076"/>
          <a:ext cx="9604375" cy="3695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3144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8373B5-F4E4-4102-9D27-E17631B4C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2" name="Rectangle 11">
            <a:extLst>
              <a:ext uri="{FF2B5EF4-FFF2-40B4-BE49-F238E27FC236}">
                <a16:creationId xmlns:a16="http://schemas.microsoft.com/office/drawing/2014/main" id="{F23306E6-5D0B-439F-BB88-7F1CEA89B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23D9016E-713D-40ED-A242-4F407E9053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6E4F4B6-B981-4284-BB88-5B702BA3D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18" name="Rectangle 17">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 name="Rectangle 19">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Rectangle 21">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80" y="638508"/>
            <a:ext cx="10905339" cy="4843439"/>
          </a:xfrm>
          <a:prstGeom prst="rect">
            <a:avLst/>
          </a:prstGeom>
          <a:gradFill rotWithShape="1">
            <a:gsLst>
              <a:gs pos="0">
                <a:sysClr val="windowText" lastClr="000000">
                  <a:lumMod val="85000"/>
                  <a:lumOff val="15000"/>
                </a:sysClr>
              </a:gs>
              <a:gs pos="100000">
                <a:sysClr val="windowText" lastClr="000000">
                  <a:lumMod val="95000"/>
                  <a:lumOff val="5000"/>
                </a:sysClr>
              </a:gs>
            </a:gsLst>
            <a:lin ang="5400000" scaled="0"/>
          </a:gradFill>
          <a:ln w="76200" cap="flat" cmpd="sng" algn="ctr">
            <a:noFill/>
            <a:prstDash val="solid"/>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24" name="Rectangle 23">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053" y="865667"/>
            <a:ext cx="10451592" cy="4389120"/>
          </a:xfrm>
          <a:prstGeom prst="rect">
            <a:avLst/>
          </a:prstGeom>
          <a:gradFill rotWithShape="1">
            <a:gsLst>
              <a:gs pos="0">
                <a:srgbClr val="DADADA"/>
              </a:gs>
              <a:gs pos="100000">
                <a:srgbClr val="FFFFFE"/>
              </a:gs>
            </a:gsLst>
            <a:lin ang="16200000" scaled="0"/>
          </a:gradFill>
          <a:ln w="50800" cap="flat" cmpd="sng" algn="ctr">
            <a:solidFill>
              <a:srgbClr val="191919"/>
            </a:solidFill>
            <a:prstDash val="solid"/>
            <a:miter lim="800000"/>
          </a:ln>
          <a:effectLst>
            <a:innerShdw blurRad="63500" dist="88900" dir="14100000">
              <a:srgbClr val="000000">
                <a:alpha val="30000"/>
              </a:srgbClr>
            </a:innerShdw>
          </a:effectLst>
          <a:scene3d>
            <a:camera prst="orthographicFront"/>
            <a:lightRig rig="threePt" dir="t"/>
          </a:scene3d>
          <a:sp3d>
            <a:bevelT prst="relaxedInse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26" name="Rectangle 25">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645" y="1030259"/>
            <a:ext cx="10122408" cy="4059936"/>
          </a:xfrm>
          <a:prstGeom prst="rect">
            <a:avLst/>
          </a:prstGeom>
          <a:solidFill>
            <a:srgbClr val="FFFFFE"/>
          </a:solidFill>
          <a:ln w="6350" cap="flat" cmpd="sng" algn="ctr">
            <a:solidFill>
              <a:srgbClr val="DCDCE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8B86FA7E-220E-4567-B25A-812DE1A6DE70}"/>
              </a:ext>
            </a:extLst>
          </p:cNvPr>
          <p:cNvSpPr>
            <a:spLocks noGrp="1"/>
          </p:cNvSpPr>
          <p:nvPr>
            <p:ph type="title"/>
          </p:nvPr>
        </p:nvSpPr>
        <p:spPr>
          <a:xfrm>
            <a:off x="1546222" y="1584552"/>
            <a:ext cx="9099255" cy="2537251"/>
          </a:xfrm>
        </p:spPr>
        <p:txBody>
          <a:bodyPr vert="horz" lIns="91440" tIns="45720" rIns="91440" bIns="0" rtlCol="0" anchor="ctr">
            <a:normAutofit/>
          </a:bodyPr>
          <a:lstStyle/>
          <a:p>
            <a:pPr algn="ctr"/>
            <a:r>
              <a:rPr lang="en-US" sz="8000">
                <a:solidFill>
                  <a:srgbClr val="454545"/>
                </a:solidFill>
              </a:rPr>
              <a:t>Reviewing our answers. </a:t>
            </a:r>
          </a:p>
        </p:txBody>
      </p:sp>
      <p:sp>
        <p:nvSpPr>
          <p:cNvPr id="5" name="Text Placeholder 4">
            <a:extLst>
              <a:ext uri="{FF2B5EF4-FFF2-40B4-BE49-F238E27FC236}">
                <a16:creationId xmlns:a16="http://schemas.microsoft.com/office/drawing/2014/main" id="{2DF6531A-172E-42FE-AE51-2225E9007320}"/>
              </a:ext>
            </a:extLst>
          </p:cNvPr>
          <p:cNvSpPr>
            <a:spLocks noGrp="1"/>
          </p:cNvSpPr>
          <p:nvPr>
            <p:ph type="body" idx="1"/>
          </p:nvPr>
        </p:nvSpPr>
        <p:spPr>
          <a:xfrm>
            <a:off x="1535372" y="4133234"/>
            <a:ext cx="9120954" cy="744373"/>
          </a:xfrm>
        </p:spPr>
        <p:txBody>
          <a:bodyPr vert="horz" lIns="91440" tIns="91440" rIns="91440" bIns="91440" rtlCol="0">
            <a:normAutofit/>
          </a:bodyPr>
          <a:lstStyle/>
          <a:p>
            <a:pPr algn="ctr"/>
            <a:r>
              <a:rPr lang="en-US">
                <a:solidFill>
                  <a:schemeClr val="accent1"/>
                </a:solidFill>
              </a:rPr>
              <a:t>Reviewing our answers to the exam style questions and recapping past learning. </a:t>
            </a:r>
          </a:p>
        </p:txBody>
      </p:sp>
      <p:cxnSp>
        <p:nvCxnSpPr>
          <p:cNvPr id="28" name="Straight Connector 27">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1EDE8358-DCAB-4435-B043-58877C6743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Tree>
    <p:extLst>
      <p:ext uri="{BB962C8B-B14F-4D97-AF65-F5344CB8AC3E}">
        <p14:creationId xmlns:p14="http://schemas.microsoft.com/office/powerpoint/2010/main" val="1543851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D237B8C-A740-4418-A966-C34489D95D0D}"/>
              </a:ext>
            </a:extLst>
          </p:cNvPr>
          <p:cNvSpPr>
            <a:spLocks noGrp="1"/>
          </p:cNvSpPr>
          <p:nvPr>
            <p:ph type="body" idx="1"/>
          </p:nvPr>
        </p:nvSpPr>
        <p:spPr/>
        <p:txBody>
          <a:bodyPr/>
          <a:lstStyle/>
          <a:p>
            <a:r>
              <a:rPr lang="en-GB" dirty="0"/>
              <a:t>Lossless</a:t>
            </a:r>
          </a:p>
        </p:txBody>
      </p:sp>
      <p:graphicFrame>
        <p:nvGraphicFramePr>
          <p:cNvPr id="8" name="Content Placeholder 7">
            <a:extLst>
              <a:ext uri="{FF2B5EF4-FFF2-40B4-BE49-F238E27FC236}">
                <a16:creationId xmlns:a16="http://schemas.microsoft.com/office/drawing/2014/main" id="{989FB0E3-205E-4713-BA1B-51ADE14E3909}"/>
              </a:ext>
            </a:extLst>
          </p:cNvPr>
          <p:cNvGraphicFramePr>
            <a:graphicFrameLocks noGrp="1"/>
          </p:cNvGraphicFramePr>
          <p:nvPr>
            <p:ph sz="half" idx="2"/>
          </p:nvPr>
        </p:nvGraphicFramePr>
        <p:xfrm>
          <a:off x="1582738" y="3143250"/>
          <a:ext cx="4270375" cy="2597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Content Placeholder 8">
            <a:extLst>
              <a:ext uri="{FF2B5EF4-FFF2-40B4-BE49-F238E27FC236}">
                <a16:creationId xmlns:a16="http://schemas.microsoft.com/office/drawing/2014/main" id="{C2E77EE4-B16E-4689-8190-98F710AD5BF0}"/>
              </a:ext>
            </a:extLst>
          </p:cNvPr>
          <p:cNvGraphicFramePr>
            <a:graphicFrameLocks noGrp="1"/>
          </p:cNvGraphicFramePr>
          <p:nvPr>
            <p:ph sz="quarter" idx="4"/>
          </p:nvPr>
        </p:nvGraphicFramePr>
        <p:xfrm>
          <a:off x="6338888" y="3143250"/>
          <a:ext cx="4252912" cy="25971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 Placeholder 6">
            <a:extLst>
              <a:ext uri="{FF2B5EF4-FFF2-40B4-BE49-F238E27FC236}">
                <a16:creationId xmlns:a16="http://schemas.microsoft.com/office/drawing/2014/main" id="{F6DA68D5-4886-44B5-8D69-EE9BB31E532F}"/>
              </a:ext>
            </a:extLst>
          </p:cNvPr>
          <p:cNvSpPr>
            <a:spLocks noGrp="1"/>
          </p:cNvSpPr>
          <p:nvPr>
            <p:ph type="body" sz="quarter" idx="13"/>
          </p:nvPr>
        </p:nvSpPr>
        <p:spPr/>
        <p:txBody>
          <a:bodyPr/>
          <a:lstStyle/>
          <a:p>
            <a:r>
              <a:rPr lang="en-GB" dirty="0"/>
              <a:t>Lossy</a:t>
            </a:r>
          </a:p>
        </p:txBody>
      </p:sp>
      <p:sp>
        <p:nvSpPr>
          <p:cNvPr id="2" name="Title 1">
            <a:extLst>
              <a:ext uri="{FF2B5EF4-FFF2-40B4-BE49-F238E27FC236}">
                <a16:creationId xmlns:a16="http://schemas.microsoft.com/office/drawing/2014/main" id="{1B8AEBEA-0CEE-4DD1-8056-60DF3632CA2E}"/>
              </a:ext>
            </a:extLst>
          </p:cNvPr>
          <p:cNvSpPr>
            <a:spLocks noGrp="1"/>
          </p:cNvSpPr>
          <p:nvPr>
            <p:ph type="title"/>
          </p:nvPr>
        </p:nvSpPr>
        <p:spPr>
          <a:xfrm>
            <a:off x="1051475" y="676716"/>
            <a:ext cx="9603275" cy="1049235"/>
          </a:xfrm>
        </p:spPr>
        <p:txBody>
          <a:bodyPr>
            <a:normAutofit fontScale="90000"/>
          </a:bodyPr>
          <a:lstStyle/>
          <a:p>
            <a:r>
              <a:rPr lang="en-GB" dirty="0"/>
              <a:t>Lets review the compression Questions</a:t>
            </a:r>
            <a:br>
              <a:rPr lang="en-GB" dirty="0"/>
            </a:br>
            <a:br>
              <a:rPr lang="en-GB" dirty="0"/>
            </a:br>
            <a:r>
              <a:rPr lang="en-GB" dirty="0"/>
              <a:t>Task – Make a note of this on page 1. </a:t>
            </a:r>
          </a:p>
        </p:txBody>
      </p:sp>
    </p:spTree>
    <p:extLst>
      <p:ext uri="{BB962C8B-B14F-4D97-AF65-F5344CB8AC3E}">
        <p14:creationId xmlns:p14="http://schemas.microsoft.com/office/powerpoint/2010/main" val="1148707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722B0E-D923-4DE7-B83E-6048A758F8FA}"/>
              </a:ext>
            </a:extLst>
          </p:cNvPr>
          <p:cNvSpPr>
            <a:spLocks noGrp="1"/>
          </p:cNvSpPr>
          <p:nvPr>
            <p:ph type="title"/>
          </p:nvPr>
        </p:nvSpPr>
        <p:spPr/>
        <p:txBody>
          <a:bodyPr>
            <a:normAutofit fontScale="90000"/>
          </a:bodyPr>
          <a:lstStyle/>
          <a:p>
            <a:r>
              <a:rPr lang="en-GB" dirty="0"/>
              <a:t>Working Example of Lossless and Lossy</a:t>
            </a:r>
            <a:br>
              <a:rPr lang="en-GB" dirty="0"/>
            </a:br>
            <a:r>
              <a:rPr lang="en-GB" sz="2700" dirty="0"/>
              <a:t>Page 4 – Let make a note of lossy and lossless compression. </a:t>
            </a:r>
            <a:endParaRPr lang="en-GB" dirty="0"/>
          </a:p>
        </p:txBody>
      </p:sp>
      <p:pic>
        <p:nvPicPr>
          <p:cNvPr id="1026" name="Picture 2" descr="TERAKI:">
            <a:extLst>
              <a:ext uri="{FF2B5EF4-FFF2-40B4-BE49-F238E27FC236}">
                <a16:creationId xmlns:a16="http://schemas.microsoft.com/office/drawing/2014/main" id="{BB30F8DF-03B4-4BE5-AD0F-CED7FC057C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30300" y="2837481"/>
            <a:ext cx="9602788" cy="196250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A0545C9-80C5-4251-82A3-822E320B90C6}"/>
              </a:ext>
            </a:extLst>
          </p:cNvPr>
          <p:cNvSpPr txBox="1"/>
          <p:nvPr/>
        </p:nvSpPr>
        <p:spPr>
          <a:xfrm>
            <a:off x="1260629" y="5521911"/>
            <a:ext cx="933043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Can lossy compression be used for sound, pictures, programs and text?</a:t>
            </a:r>
          </a:p>
        </p:txBody>
      </p:sp>
    </p:spTree>
    <p:extLst>
      <p:ext uri="{BB962C8B-B14F-4D97-AF65-F5344CB8AC3E}">
        <p14:creationId xmlns:p14="http://schemas.microsoft.com/office/powerpoint/2010/main" val="77109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A16C4F0-6EFE-484A-ACDA-9E07170AE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3" name="Rectangle 72">
            <a:extLst>
              <a:ext uri="{FF2B5EF4-FFF2-40B4-BE49-F238E27FC236}">
                <a16:creationId xmlns:a16="http://schemas.microsoft.com/office/drawing/2014/main" id="{FAC185B6-C5E5-4064-9A4F-446EE4F3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03A64D3-D1EF-4B91-917A-D6AF9A87DAD1}"/>
              </a:ext>
            </a:extLst>
          </p:cNvPr>
          <p:cNvSpPr>
            <a:spLocks noGrp="1"/>
          </p:cNvSpPr>
          <p:nvPr>
            <p:ph type="title"/>
          </p:nvPr>
        </p:nvSpPr>
        <p:spPr>
          <a:xfrm>
            <a:off x="1121029" y="948706"/>
            <a:ext cx="3852444" cy="1049235"/>
          </a:xfrm>
        </p:spPr>
        <p:txBody>
          <a:bodyPr>
            <a:normAutofit/>
          </a:bodyPr>
          <a:lstStyle/>
          <a:p>
            <a:r>
              <a:rPr lang="en-GB" dirty="0"/>
              <a:t>Task – Update and Answer</a:t>
            </a:r>
          </a:p>
        </p:txBody>
      </p:sp>
      <p:pic>
        <p:nvPicPr>
          <p:cNvPr id="75" name="Picture 74">
            <a:extLst>
              <a:ext uri="{FF2B5EF4-FFF2-40B4-BE49-F238E27FC236}">
                <a16:creationId xmlns:a16="http://schemas.microsoft.com/office/drawing/2014/main" id="{F7F6E3F1-AA91-46ED-BA02-B1FAF0A3DE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66353" b="36564"/>
          <a:stretch/>
        </p:blipFill>
        <p:spPr>
          <a:xfrm>
            <a:off x="1125460" y="643464"/>
            <a:ext cx="3849624" cy="155448"/>
          </a:xfrm>
          <a:prstGeom prst="rect">
            <a:avLst/>
          </a:prstGeom>
          <a:noFill/>
          <a:ln>
            <a:noFill/>
          </a:ln>
        </p:spPr>
      </p:pic>
      <p:sp>
        <p:nvSpPr>
          <p:cNvPr id="3" name="Content Placeholder 2">
            <a:extLst>
              <a:ext uri="{FF2B5EF4-FFF2-40B4-BE49-F238E27FC236}">
                <a16:creationId xmlns:a16="http://schemas.microsoft.com/office/drawing/2014/main" id="{1490A93A-ADB5-48AB-A9DC-C97FCD699B5F}"/>
              </a:ext>
            </a:extLst>
          </p:cNvPr>
          <p:cNvSpPr>
            <a:spLocks noGrp="1"/>
          </p:cNvSpPr>
          <p:nvPr>
            <p:ph idx="1"/>
          </p:nvPr>
        </p:nvSpPr>
        <p:spPr>
          <a:xfrm>
            <a:off x="1121030" y="2167151"/>
            <a:ext cx="3848478" cy="3299194"/>
          </a:xfrm>
        </p:spPr>
        <p:txBody>
          <a:bodyPr>
            <a:normAutofit/>
          </a:bodyPr>
          <a:lstStyle/>
          <a:p>
            <a:r>
              <a:rPr lang="en-GB" sz="2400" dirty="0"/>
              <a:t>Update your answers to </a:t>
            </a:r>
            <a:r>
              <a:rPr lang="en-GB" sz="2400" b="1" dirty="0">
                <a:solidFill>
                  <a:srgbClr val="C00000"/>
                </a:solidFill>
              </a:rPr>
              <a:t>1.A</a:t>
            </a:r>
            <a:r>
              <a:rPr lang="en-GB" sz="2400" dirty="0"/>
              <a:t> if required. </a:t>
            </a:r>
          </a:p>
          <a:p>
            <a:r>
              <a:rPr lang="en-GB" sz="2400" dirty="0"/>
              <a:t>Answer the questions posed under the heading of: </a:t>
            </a:r>
            <a:r>
              <a:rPr lang="en-GB" sz="2400" b="1" dirty="0">
                <a:solidFill>
                  <a:srgbClr val="C00000"/>
                </a:solidFill>
              </a:rPr>
              <a:t>Lossy vs Lossless compression</a:t>
            </a:r>
          </a:p>
        </p:txBody>
      </p:sp>
      <p:grpSp>
        <p:nvGrpSpPr>
          <p:cNvPr id="77" name="Group 76">
            <a:extLst>
              <a:ext uri="{FF2B5EF4-FFF2-40B4-BE49-F238E27FC236}">
                <a16:creationId xmlns:a16="http://schemas.microsoft.com/office/drawing/2014/main" id="{1AB54143-CE9E-40F8-854B-DE8C55312B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78" name="Rectangle 77">
              <a:extLst>
                <a:ext uri="{FF2B5EF4-FFF2-40B4-BE49-F238E27FC236}">
                  <a16:creationId xmlns:a16="http://schemas.microsoft.com/office/drawing/2014/main" id="{0A617F17-6855-45FA-BA7B-BE66FD49C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9" name="Rectangle 78">
              <a:extLst>
                <a:ext uri="{FF2B5EF4-FFF2-40B4-BE49-F238E27FC236}">
                  <a16:creationId xmlns:a16="http://schemas.microsoft.com/office/drawing/2014/main" id="{DB98AE4B-FBA4-45BF-A88A-8BF967654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sp>
        <p:nvSpPr>
          <p:cNvPr id="81" name="Rectangle 80">
            <a:extLst>
              <a:ext uri="{FF2B5EF4-FFF2-40B4-BE49-F238E27FC236}">
                <a16:creationId xmlns:a16="http://schemas.microsoft.com/office/drawing/2014/main" id="{C9456A45-C348-4DA0-83FC-8ED261B2C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380" y="972814"/>
            <a:ext cx="5134328" cy="4139040"/>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026" name="Picture 2" descr="Keyboard Working GIF">
            <a:extLst>
              <a:ext uri="{FF2B5EF4-FFF2-40B4-BE49-F238E27FC236}">
                <a16:creationId xmlns:a16="http://schemas.microsoft.com/office/drawing/2014/main" id="{65109560-48C5-4FDA-AECE-6302A72B1AA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6093926" y="1676055"/>
            <a:ext cx="4821551" cy="274675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218E4EAA-D3C1-4B86-85A2-2B4FA12D5E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85" name="Straight Connector 84">
            <a:extLst>
              <a:ext uri="{FF2B5EF4-FFF2-40B4-BE49-F238E27FC236}">
                <a16:creationId xmlns:a16="http://schemas.microsoft.com/office/drawing/2014/main" id="{9C14109E-D3B9-4B47-8692-BE684E782F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629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EFD7-6F93-4D0E-9D8F-463B91A70C38}"/>
              </a:ext>
            </a:extLst>
          </p:cNvPr>
          <p:cNvSpPr>
            <a:spLocks noGrp="1"/>
          </p:cNvSpPr>
          <p:nvPr>
            <p:ph type="title"/>
          </p:nvPr>
        </p:nvSpPr>
        <p:spPr/>
        <p:txBody>
          <a:bodyPr/>
          <a:lstStyle/>
          <a:p>
            <a:r>
              <a:rPr lang="en-GB" dirty="0"/>
              <a:t>1.A,B) Dictionary based compression</a:t>
            </a:r>
          </a:p>
        </p:txBody>
      </p:sp>
      <p:sp>
        <p:nvSpPr>
          <p:cNvPr id="4" name="Content Placeholder 3">
            <a:extLst>
              <a:ext uri="{FF2B5EF4-FFF2-40B4-BE49-F238E27FC236}">
                <a16:creationId xmlns:a16="http://schemas.microsoft.com/office/drawing/2014/main" id="{6F530AE5-C53B-4B16-88D6-A041167C5F32}"/>
              </a:ext>
            </a:extLst>
          </p:cNvPr>
          <p:cNvSpPr>
            <a:spLocks noGrp="1"/>
          </p:cNvSpPr>
          <p:nvPr>
            <p:ph sz="half" idx="1"/>
          </p:nvPr>
        </p:nvSpPr>
        <p:spPr/>
        <p:txBody>
          <a:bodyPr/>
          <a:lstStyle/>
          <a:p>
            <a:pPr marL="36900" indent="0">
              <a:buNone/>
            </a:pPr>
            <a:r>
              <a:rPr lang="en-GB" dirty="0"/>
              <a:t>Sample Text:</a:t>
            </a:r>
          </a:p>
          <a:p>
            <a:r>
              <a:rPr lang="en-GB" dirty="0"/>
              <a:t>Unfortunately time after time it is the case that programmers fail to put enough effort into commenting their code. Effort put into commenting could make the code easier to maintain when the time comes to do this. </a:t>
            </a:r>
          </a:p>
          <a:p>
            <a:endParaRPr lang="en-GB" dirty="0"/>
          </a:p>
        </p:txBody>
      </p:sp>
      <p:sp>
        <p:nvSpPr>
          <p:cNvPr id="5" name="Content Placeholder 4">
            <a:extLst>
              <a:ext uri="{FF2B5EF4-FFF2-40B4-BE49-F238E27FC236}">
                <a16:creationId xmlns:a16="http://schemas.microsoft.com/office/drawing/2014/main" id="{AE49018C-E2FB-4537-9E2A-C45D8DF820FE}"/>
              </a:ext>
            </a:extLst>
          </p:cNvPr>
          <p:cNvSpPr>
            <a:spLocks noGrp="1"/>
          </p:cNvSpPr>
          <p:nvPr>
            <p:ph sz="half" idx="2"/>
          </p:nvPr>
        </p:nvSpPr>
        <p:spPr/>
        <p:txBody>
          <a:bodyPr/>
          <a:lstStyle/>
          <a:p>
            <a:pPr marL="36900" indent="0">
              <a:buNone/>
            </a:pPr>
            <a:r>
              <a:rPr lang="en-GB" dirty="0"/>
              <a:t>Sample Text highlighted</a:t>
            </a:r>
          </a:p>
          <a:p>
            <a:r>
              <a:rPr lang="en-GB" dirty="0"/>
              <a:t>Unfortunately </a:t>
            </a:r>
            <a:r>
              <a:rPr lang="en-GB" dirty="0">
                <a:highlight>
                  <a:srgbClr val="FFFF00"/>
                </a:highlight>
              </a:rPr>
              <a:t>time </a:t>
            </a:r>
            <a:r>
              <a:rPr lang="en-GB" dirty="0"/>
              <a:t>after </a:t>
            </a:r>
            <a:r>
              <a:rPr lang="en-GB" dirty="0">
                <a:highlight>
                  <a:srgbClr val="FFFF00"/>
                </a:highlight>
              </a:rPr>
              <a:t>time </a:t>
            </a:r>
            <a:r>
              <a:rPr lang="en-GB" dirty="0"/>
              <a:t>it is </a:t>
            </a:r>
            <a:r>
              <a:rPr lang="en-GB" dirty="0">
                <a:highlight>
                  <a:srgbClr val="0000FF"/>
                </a:highlight>
              </a:rPr>
              <a:t>the</a:t>
            </a:r>
            <a:r>
              <a:rPr lang="en-GB" dirty="0"/>
              <a:t> case that programmers fail </a:t>
            </a:r>
            <a:r>
              <a:rPr lang="en-GB" dirty="0">
                <a:highlight>
                  <a:srgbClr val="FF0000"/>
                </a:highlight>
              </a:rPr>
              <a:t>to</a:t>
            </a:r>
            <a:r>
              <a:rPr lang="en-GB" dirty="0"/>
              <a:t> </a:t>
            </a:r>
            <a:r>
              <a:rPr lang="en-GB" dirty="0">
                <a:highlight>
                  <a:srgbClr val="808000"/>
                </a:highlight>
              </a:rPr>
              <a:t>put</a:t>
            </a:r>
            <a:r>
              <a:rPr lang="en-GB" dirty="0"/>
              <a:t> enough e</a:t>
            </a:r>
            <a:r>
              <a:rPr lang="en-GB" dirty="0">
                <a:highlight>
                  <a:srgbClr val="00FFFF"/>
                </a:highlight>
              </a:rPr>
              <a:t>ffort </a:t>
            </a:r>
            <a:r>
              <a:rPr lang="en-GB" dirty="0"/>
              <a:t>in</a:t>
            </a:r>
            <a:r>
              <a:rPr lang="en-GB" dirty="0">
                <a:highlight>
                  <a:srgbClr val="FF0000"/>
                </a:highlight>
              </a:rPr>
              <a:t>to</a:t>
            </a:r>
            <a:r>
              <a:rPr lang="en-GB" dirty="0"/>
              <a:t> </a:t>
            </a:r>
            <a:r>
              <a:rPr lang="en-GB" dirty="0">
                <a:highlight>
                  <a:srgbClr val="00FF00"/>
                </a:highlight>
              </a:rPr>
              <a:t>commenting </a:t>
            </a:r>
            <a:r>
              <a:rPr lang="en-GB" dirty="0">
                <a:highlight>
                  <a:srgbClr val="0000FF"/>
                </a:highlight>
              </a:rPr>
              <a:t>the</a:t>
            </a:r>
            <a:r>
              <a:rPr lang="en-GB" dirty="0"/>
              <a:t>ir </a:t>
            </a:r>
            <a:r>
              <a:rPr lang="en-GB" dirty="0">
                <a:highlight>
                  <a:srgbClr val="FF00FF"/>
                </a:highlight>
              </a:rPr>
              <a:t>code</a:t>
            </a:r>
            <a:r>
              <a:rPr lang="en-GB" dirty="0"/>
              <a:t>. E</a:t>
            </a:r>
            <a:r>
              <a:rPr lang="en-GB" dirty="0">
                <a:highlight>
                  <a:srgbClr val="00FFFF"/>
                </a:highlight>
              </a:rPr>
              <a:t>ffort </a:t>
            </a:r>
            <a:r>
              <a:rPr lang="en-GB" dirty="0">
                <a:highlight>
                  <a:srgbClr val="808000"/>
                </a:highlight>
              </a:rPr>
              <a:t>put</a:t>
            </a:r>
            <a:r>
              <a:rPr lang="en-GB" dirty="0"/>
              <a:t> in</a:t>
            </a:r>
            <a:r>
              <a:rPr lang="en-GB" dirty="0">
                <a:highlight>
                  <a:srgbClr val="FF0000"/>
                </a:highlight>
              </a:rPr>
              <a:t>to</a:t>
            </a:r>
            <a:r>
              <a:rPr lang="en-GB" dirty="0"/>
              <a:t> </a:t>
            </a:r>
            <a:r>
              <a:rPr lang="en-GB" dirty="0">
                <a:highlight>
                  <a:srgbClr val="00FF00"/>
                </a:highlight>
              </a:rPr>
              <a:t>commenting </a:t>
            </a:r>
            <a:r>
              <a:rPr lang="en-GB" dirty="0"/>
              <a:t>could make </a:t>
            </a:r>
            <a:r>
              <a:rPr lang="en-GB" dirty="0">
                <a:highlight>
                  <a:srgbClr val="0000FF"/>
                </a:highlight>
              </a:rPr>
              <a:t>the</a:t>
            </a:r>
            <a:r>
              <a:rPr lang="en-GB" dirty="0"/>
              <a:t> </a:t>
            </a:r>
            <a:r>
              <a:rPr lang="en-GB" dirty="0">
                <a:highlight>
                  <a:srgbClr val="FF00FF"/>
                </a:highlight>
              </a:rPr>
              <a:t>code</a:t>
            </a:r>
            <a:r>
              <a:rPr lang="en-GB" dirty="0"/>
              <a:t> easier </a:t>
            </a:r>
            <a:r>
              <a:rPr lang="en-GB" dirty="0">
                <a:highlight>
                  <a:srgbClr val="FF0000"/>
                </a:highlight>
              </a:rPr>
              <a:t>to</a:t>
            </a:r>
            <a:r>
              <a:rPr lang="en-GB" dirty="0"/>
              <a:t> maintain when </a:t>
            </a:r>
            <a:r>
              <a:rPr lang="en-GB" dirty="0">
                <a:highlight>
                  <a:srgbClr val="0000FF"/>
                </a:highlight>
              </a:rPr>
              <a:t>the</a:t>
            </a:r>
            <a:r>
              <a:rPr lang="en-GB" dirty="0"/>
              <a:t> </a:t>
            </a:r>
            <a:r>
              <a:rPr lang="en-GB" dirty="0">
                <a:highlight>
                  <a:srgbClr val="FFFF00"/>
                </a:highlight>
              </a:rPr>
              <a:t>time</a:t>
            </a:r>
            <a:r>
              <a:rPr lang="en-GB" dirty="0"/>
              <a:t> comes </a:t>
            </a:r>
            <a:r>
              <a:rPr lang="en-GB" dirty="0">
                <a:highlight>
                  <a:srgbClr val="FF0000"/>
                </a:highlight>
              </a:rPr>
              <a:t>to</a:t>
            </a:r>
            <a:r>
              <a:rPr lang="en-GB" dirty="0"/>
              <a:t> do this. </a:t>
            </a:r>
          </a:p>
          <a:p>
            <a:endParaRPr lang="en-GB" dirty="0"/>
          </a:p>
        </p:txBody>
      </p:sp>
    </p:spTree>
    <p:extLst>
      <p:ext uri="{BB962C8B-B14F-4D97-AF65-F5344CB8AC3E}">
        <p14:creationId xmlns:p14="http://schemas.microsoft.com/office/powerpoint/2010/main" val="3801275321"/>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1457</Words>
  <Application>Microsoft Office PowerPoint</Application>
  <PresentationFormat>Widescreen</PresentationFormat>
  <Paragraphs>177</Paragraphs>
  <Slides>32</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Century Gothic</vt:lpstr>
      <vt:lpstr>Gallery</vt:lpstr>
      <vt:lpstr>Do Now Task</vt:lpstr>
      <vt:lpstr>Answer in time. </vt:lpstr>
      <vt:lpstr>Working the Clock</vt:lpstr>
      <vt:lpstr>Topic Goals</vt:lpstr>
      <vt:lpstr>Reviewing our answers. </vt:lpstr>
      <vt:lpstr>Lets review the compression Questions  Task – Make a note of this on page 1. </vt:lpstr>
      <vt:lpstr>Working Example of Lossless and Lossy Page 4 – Let make a note of lossy and lossless compression. </vt:lpstr>
      <vt:lpstr>Task – Update and Answer</vt:lpstr>
      <vt:lpstr>1.A,B) Dictionary based compression</vt:lpstr>
      <vt:lpstr>Dictionary Based – Huffman Compression 2.0</vt:lpstr>
      <vt:lpstr>Task – Updating Notes</vt:lpstr>
      <vt:lpstr>Huffman Question 2A:  </vt:lpstr>
      <vt:lpstr>Huffman Question 2A:  </vt:lpstr>
      <vt:lpstr>Question 2 B – Space Saved. </vt:lpstr>
      <vt:lpstr>Component review</vt:lpstr>
      <vt:lpstr>Task – Research and explain. </vt:lpstr>
      <vt:lpstr>RAM – Primary memory</vt:lpstr>
      <vt:lpstr>RAM – Continued</vt:lpstr>
      <vt:lpstr>CACHE</vt:lpstr>
      <vt:lpstr>Cache Part 2</vt:lpstr>
      <vt:lpstr>The Motherboard. </vt:lpstr>
      <vt:lpstr>Motherboard Continued</vt:lpstr>
      <vt:lpstr>CPU – What is inside. </vt:lpstr>
      <vt:lpstr>CPU – What is inside. </vt:lpstr>
      <vt:lpstr>What does the CPU do? Introducing the Fetch Decode Cycle</vt:lpstr>
      <vt:lpstr>Defining the Fetch Decode Cycle</vt:lpstr>
      <vt:lpstr>RISC vs CISC - Instruction registers</vt:lpstr>
      <vt:lpstr>Would it be easier to search for a book in a library or in a single draw?</vt:lpstr>
      <vt:lpstr>CISC vs RISC</vt:lpstr>
      <vt:lpstr>Conclusion of the CPU fight.</vt:lpstr>
      <vt:lpstr>Task – RISC Vs CISC</vt:lpstr>
      <vt:lpstr>Exam style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Now Task</dc:title>
  <dc:creator>Colin Bryant</dc:creator>
  <cp:lastModifiedBy>Colin Bryant</cp:lastModifiedBy>
  <cp:revision>1</cp:revision>
  <dcterms:created xsi:type="dcterms:W3CDTF">2022-03-28T07:02:31Z</dcterms:created>
  <dcterms:modified xsi:type="dcterms:W3CDTF">2022-03-30T06:38:04Z</dcterms:modified>
</cp:coreProperties>
</file>