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1"/>
  </p:notesMasterIdLst>
  <p:sldIdLst>
    <p:sldId id="267" r:id="rId5"/>
    <p:sldId id="273" r:id="rId6"/>
    <p:sldId id="272" r:id="rId7"/>
    <p:sldId id="269" r:id="rId8"/>
    <p:sldId id="271" r:id="rId9"/>
    <p:sldId id="27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BBF0C6-2705-49B1-82A3-22373FE432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853165B-7600-42AD-B2C3-C17F1F913733}">
      <dgm:prSet/>
      <dgm:spPr/>
      <dgm:t>
        <a:bodyPr/>
        <a:lstStyle/>
        <a:p>
          <a:r>
            <a:rPr lang="en-US" baseline="0"/>
            <a:t>What success have you had with the Bass Guitar?</a:t>
          </a:r>
          <a:endParaRPr lang="en-US"/>
        </a:p>
      </dgm:t>
    </dgm:pt>
    <dgm:pt modelId="{98CB790A-9567-437D-98CB-2529619E903A}" type="parTrans" cxnId="{16B7AE22-6278-40DA-B55F-43136041ACC1}">
      <dgm:prSet/>
      <dgm:spPr/>
      <dgm:t>
        <a:bodyPr/>
        <a:lstStyle/>
        <a:p>
          <a:endParaRPr lang="en-US"/>
        </a:p>
      </dgm:t>
    </dgm:pt>
    <dgm:pt modelId="{CDD55973-0BA4-4F59-ABDF-F3369822A80C}" type="sibTrans" cxnId="{16B7AE22-6278-40DA-B55F-43136041ACC1}">
      <dgm:prSet/>
      <dgm:spPr/>
      <dgm:t>
        <a:bodyPr/>
        <a:lstStyle/>
        <a:p>
          <a:endParaRPr lang="en-US"/>
        </a:p>
      </dgm:t>
    </dgm:pt>
    <dgm:pt modelId="{14DE377D-103E-4CF2-9EE2-D4D561C3351A}">
      <dgm:prSet/>
      <dgm:spPr/>
      <dgm:t>
        <a:bodyPr/>
        <a:lstStyle/>
        <a:p>
          <a:r>
            <a:rPr lang="en-US" baseline="0"/>
            <a:t>How has the group rehearsed?</a:t>
          </a:r>
          <a:endParaRPr lang="en-US"/>
        </a:p>
      </dgm:t>
    </dgm:pt>
    <dgm:pt modelId="{E65893BA-C6FF-49A3-9E2E-725E66BD0232}" type="parTrans" cxnId="{323D96B2-3D68-492C-918E-9606C5CC3EC0}">
      <dgm:prSet/>
      <dgm:spPr/>
      <dgm:t>
        <a:bodyPr/>
        <a:lstStyle/>
        <a:p>
          <a:endParaRPr lang="en-US"/>
        </a:p>
      </dgm:t>
    </dgm:pt>
    <dgm:pt modelId="{DEB8BED6-155E-47DA-9D6B-48324DB23CFE}" type="sibTrans" cxnId="{323D96B2-3D68-492C-918E-9606C5CC3EC0}">
      <dgm:prSet/>
      <dgm:spPr/>
      <dgm:t>
        <a:bodyPr/>
        <a:lstStyle/>
        <a:p>
          <a:endParaRPr lang="en-US"/>
        </a:p>
      </dgm:t>
    </dgm:pt>
    <dgm:pt modelId="{0D5497D2-267D-4E2D-A7E1-60C348321A0D}">
      <dgm:prSet/>
      <dgm:spPr/>
      <dgm:t>
        <a:bodyPr/>
        <a:lstStyle/>
        <a:p>
          <a:r>
            <a:rPr lang="en-US" baseline="0"/>
            <a:t>Was the rehearsal effective?</a:t>
          </a:r>
          <a:endParaRPr lang="en-US"/>
        </a:p>
      </dgm:t>
    </dgm:pt>
    <dgm:pt modelId="{9C89524B-4787-42D1-B43B-FB8C23C12531}" type="parTrans" cxnId="{6A7572AF-D6A1-44C6-804F-CCA4F86AA4C1}">
      <dgm:prSet/>
      <dgm:spPr/>
      <dgm:t>
        <a:bodyPr/>
        <a:lstStyle/>
        <a:p>
          <a:endParaRPr lang="en-US"/>
        </a:p>
      </dgm:t>
    </dgm:pt>
    <dgm:pt modelId="{4E8DC574-51D8-49D6-B1B3-450CB3000BCF}" type="sibTrans" cxnId="{6A7572AF-D6A1-44C6-804F-CCA4F86AA4C1}">
      <dgm:prSet/>
      <dgm:spPr/>
      <dgm:t>
        <a:bodyPr/>
        <a:lstStyle/>
        <a:p>
          <a:endParaRPr lang="en-US"/>
        </a:p>
      </dgm:t>
    </dgm:pt>
    <dgm:pt modelId="{2043F035-D95D-4C9A-882A-E330629258AE}">
      <dgm:prSet/>
      <dgm:spPr/>
      <dgm:t>
        <a:bodyPr/>
        <a:lstStyle/>
        <a:p>
          <a:r>
            <a:rPr lang="en-US" baseline="0"/>
            <a:t>Was everyone involved?</a:t>
          </a:r>
          <a:endParaRPr lang="en-US"/>
        </a:p>
      </dgm:t>
    </dgm:pt>
    <dgm:pt modelId="{83703F68-7876-4E9E-AED8-D711D8A94F25}" type="parTrans" cxnId="{1C7C4BC9-855B-41E3-BDD1-B3A2FB45A4D8}">
      <dgm:prSet/>
      <dgm:spPr/>
      <dgm:t>
        <a:bodyPr/>
        <a:lstStyle/>
        <a:p>
          <a:endParaRPr lang="en-US"/>
        </a:p>
      </dgm:t>
    </dgm:pt>
    <dgm:pt modelId="{E92F997C-03B4-411E-9F0F-A489B1F40659}" type="sibTrans" cxnId="{1C7C4BC9-855B-41E3-BDD1-B3A2FB45A4D8}">
      <dgm:prSet/>
      <dgm:spPr/>
      <dgm:t>
        <a:bodyPr/>
        <a:lstStyle/>
        <a:p>
          <a:endParaRPr lang="en-US"/>
        </a:p>
      </dgm:t>
    </dgm:pt>
    <dgm:pt modelId="{BC9EC776-C13F-4F39-AC8A-F5B58BD952C8}">
      <dgm:prSet/>
      <dgm:spPr/>
      <dgm:t>
        <a:bodyPr/>
        <a:lstStyle/>
        <a:p>
          <a:r>
            <a:rPr lang="en-US" baseline="0"/>
            <a:t>Did you all make progress?</a:t>
          </a:r>
          <a:endParaRPr lang="en-US"/>
        </a:p>
      </dgm:t>
    </dgm:pt>
    <dgm:pt modelId="{4AE14BC8-CB05-4BC4-9EC4-D298C48A5AEC}" type="parTrans" cxnId="{47FAA95C-7212-4C35-BE25-31FBFA83A5D2}">
      <dgm:prSet/>
      <dgm:spPr/>
      <dgm:t>
        <a:bodyPr/>
        <a:lstStyle/>
        <a:p>
          <a:endParaRPr lang="en-US"/>
        </a:p>
      </dgm:t>
    </dgm:pt>
    <dgm:pt modelId="{B68598E6-33AD-4CE3-8B56-EE17D5F62106}" type="sibTrans" cxnId="{47FAA95C-7212-4C35-BE25-31FBFA83A5D2}">
      <dgm:prSet/>
      <dgm:spPr/>
      <dgm:t>
        <a:bodyPr/>
        <a:lstStyle/>
        <a:p>
          <a:endParaRPr lang="en-US"/>
        </a:p>
      </dgm:t>
    </dgm:pt>
    <dgm:pt modelId="{9E3BF732-20CA-48FF-8D5E-EB86EFFB298B}">
      <dgm:prSet/>
      <dgm:spPr/>
      <dgm:t>
        <a:bodyPr/>
        <a:lstStyle/>
        <a:p>
          <a:r>
            <a:rPr lang="en-US" baseline="0"/>
            <a:t>Where you able to start together?</a:t>
          </a:r>
          <a:endParaRPr lang="en-US"/>
        </a:p>
      </dgm:t>
    </dgm:pt>
    <dgm:pt modelId="{29803266-7956-4BF2-A860-D4719B53B782}" type="parTrans" cxnId="{89ED5068-4627-4333-9C0E-CD2A5B3365AB}">
      <dgm:prSet/>
      <dgm:spPr/>
      <dgm:t>
        <a:bodyPr/>
        <a:lstStyle/>
        <a:p>
          <a:endParaRPr lang="en-US"/>
        </a:p>
      </dgm:t>
    </dgm:pt>
    <dgm:pt modelId="{60F7D776-BF60-465A-923C-8627190B0284}" type="sibTrans" cxnId="{89ED5068-4627-4333-9C0E-CD2A5B3365AB}">
      <dgm:prSet/>
      <dgm:spPr/>
      <dgm:t>
        <a:bodyPr/>
        <a:lstStyle/>
        <a:p>
          <a:endParaRPr lang="en-US"/>
        </a:p>
      </dgm:t>
    </dgm:pt>
    <dgm:pt modelId="{5544FBA6-8E65-4A14-B951-A6AD22596BA2}">
      <dgm:prSet/>
      <dgm:spPr/>
      <dgm:t>
        <a:bodyPr/>
        <a:lstStyle/>
        <a:p>
          <a:r>
            <a:rPr lang="en-US" baseline="0"/>
            <a:t>Were you able to stay in time?</a:t>
          </a:r>
          <a:endParaRPr lang="en-US"/>
        </a:p>
      </dgm:t>
    </dgm:pt>
    <dgm:pt modelId="{F9D57946-55E4-405E-BEFC-AD42CCB935C9}" type="parTrans" cxnId="{CB1405C9-0B8F-43DF-B999-6B02B6B7384B}">
      <dgm:prSet/>
      <dgm:spPr/>
      <dgm:t>
        <a:bodyPr/>
        <a:lstStyle/>
        <a:p>
          <a:endParaRPr lang="en-US"/>
        </a:p>
      </dgm:t>
    </dgm:pt>
    <dgm:pt modelId="{19C1D250-EAA3-40A3-AFD8-B006AD206E2C}" type="sibTrans" cxnId="{CB1405C9-0B8F-43DF-B999-6B02B6B7384B}">
      <dgm:prSet/>
      <dgm:spPr/>
      <dgm:t>
        <a:bodyPr/>
        <a:lstStyle/>
        <a:p>
          <a:endParaRPr lang="en-US"/>
        </a:p>
      </dgm:t>
    </dgm:pt>
    <dgm:pt modelId="{4AA13565-253D-4AB6-AFC3-47E58C45A91C}">
      <dgm:prSet/>
      <dgm:spPr/>
      <dgm:t>
        <a:bodyPr/>
        <a:lstStyle/>
        <a:p>
          <a:r>
            <a:rPr lang="en-US" baseline="0"/>
            <a:t>How could you improve this?</a:t>
          </a:r>
          <a:endParaRPr lang="en-US"/>
        </a:p>
      </dgm:t>
    </dgm:pt>
    <dgm:pt modelId="{22057077-6160-4E58-A207-9C9471ACF105}" type="parTrans" cxnId="{25BF2F61-A1CE-4A66-AF26-4935D07B363F}">
      <dgm:prSet/>
      <dgm:spPr/>
      <dgm:t>
        <a:bodyPr/>
        <a:lstStyle/>
        <a:p>
          <a:endParaRPr lang="en-US"/>
        </a:p>
      </dgm:t>
    </dgm:pt>
    <dgm:pt modelId="{EFB4E55D-B9E1-482C-87B5-CB963CC2477C}" type="sibTrans" cxnId="{25BF2F61-A1CE-4A66-AF26-4935D07B363F}">
      <dgm:prSet/>
      <dgm:spPr/>
      <dgm:t>
        <a:bodyPr/>
        <a:lstStyle/>
        <a:p>
          <a:endParaRPr lang="en-US"/>
        </a:p>
      </dgm:t>
    </dgm:pt>
    <dgm:pt modelId="{E69A9936-BD3B-4462-BE58-AFCC9E885769}">
      <dgm:prSet/>
      <dgm:spPr/>
      <dgm:t>
        <a:bodyPr/>
        <a:lstStyle/>
        <a:p>
          <a:r>
            <a:rPr lang="en-US" baseline="0"/>
            <a:t>Was it simply focus?</a:t>
          </a:r>
          <a:endParaRPr lang="en-US"/>
        </a:p>
      </dgm:t>
    </dgm:pt>
    <dgm:pt modelId="{53F5C19E-21D7-417B-B37D-B5856CC087F0}" type="parTrans" cxnId="{49E5A621-D4CD-4322-9159-54EB709A2826}">
      <dgm:prSet/>
      <dgm:spPr/>
      <dgm:t>
        <a:bodyPr/>
        <a:lstStyle/>
        <a:p>
          <a:endParaRPr lang="en-US"/>
        </a:p>
      </dgm:t>
    </dgm:pt>
    <dgm:pt modelId="{A8811419-5860-415D-BE1A-5983E0BC35E6}" type="sibTrans" cxnId="{49E5A621-D4CD-4322-9159-54EB709A2826}">
      <dgm:prSet/>
      <dgm:spPr/>
      <dgm:t>
        <a:bodyPr/>
        <a:lstStyle/>
        <a:p>
          <a:endParaRPr lang="en-US"/>
        </a:p>
      </dgm:t>
    </dgm:pt>
    <dgm:pt modelId="{4FF234EE-1008-4D5F-83A8-80066F9FB411}">
      <dgm:prSet/>
      <dgm:spPr/>
      <dgm:t>
        <a:bodyPr/>
        <a:lstStyle/>
        <a:p>
          <a:r>
            <a:rPr lang="en-US" baseline="0"/>
            <a:t>Did you complete all the pieces?</a:t>
          </a:r>
          <a:endParaRPr lang="en-US"/>
        </a:p>
      </dgm:t>
    </dgm:pt>
    <dgm:pt modelId="{CA193FE1-3C4B-4D41-8AF4-7D55200CFB47}" type="parTrans" cxnId="{FFEBF8A5-9A4A-4262-B2E1-5355700A4C08}">
      <dgm:prSet/>
      <dgm:spPr/>
      <dgm:t>
        <a:bodyPr/>
        <a:lstStyle/>
        <a:p>
          <a:endParaRPr lang="en-US"/>
        </a:p>
      </dgm:t>
    </dgm:pt>
    <dgm:pt modelId="{A6414565-08F1-45C2-8B7B-F8875539D628}" type="sibTrans" cxnId="{FFEBF8A5-9A4A-4262-B2E1-5355700A4C08}">
      <dgm:prSet/>
      <dgm:spPr/>
      <dgm:t>
        <a:bodyPr/>
        <a:lstStyle/>
        <a:p>
          <a:endParaRPr lang="en-US"/>
        </a:p>
      </dgm:t>
    </dgm:pt>
    <dgm:pt modelId="{67E24B79-4E97-451F-ACD4-EB7B8C2EBD58}">
      <dgm:prSet/>
      <dgm:spPr/>
      <dgm:t>
        <a:bodyPr/>
        <a:lstStyle/>
        <a:p>
          <a:r>
            <a:rPr lang="en-US" baseline="0"/>
            <a:t>What will you do for next time?</a:t>
          </a:r>
          <a:endParaRPr lang="en-US"/>
        </a:p>
      </dgm:t>
    </dgm:pt>
    <dgm:pt modelId="{AC8C9FAD-B085-45D4-8D66-E20A248A5E9B}" type="parTrans" cxnId="{3592F8D4-91A5-4397-934A-CCADB1344989}">
      <dgm:prSet/>
      <dgm:spPr/>
      <dgm:t>
        <a:bodyPr/>
        <a:lstStyle/>
        <a:p>
          <a:endParaRPr lang="en-US"/>
        </a:p>
      </dgm:t>
    </dgm:pt>
    <dgm:pt modelId="{FA6DD10E-F423-471B-8FBC-1BF90E5A21C0}" type="sibTrans" cxnId="{3592F8D4-91A5-4397-934A-CCADB1344989}">
      <dgm:prSet/>
      <dgm:spPr/>
      <dgm:t>
        <a:bodyPr/>
        <a:lstStyle/>
        <a:p>
          <a:endParaRPr lang="en-US"/>
        </a:p>
      </dgm:t>
    </dgm:pt>
    <dgm:pt modelId="{67D42516-2241-4811-A931-14B0603F1644}" type="pres">
      <dgm:prSet presAssocID="{D4BBF0C6-2705-49B1-82A3-22373FE432EA}" presName="linear" presStyleCnt="0">
        <dgm:presLayoutVars>
          <dgm:animLvl val="lvl"/>
          <dgm:resizeHandles val="exact"/>
        </dgm:presLayoutVars>
      </dgm:prSet>
      <dgm:spPr/>
    </dgm:pt>
    <dgm:pt modelId="{894CC3DD-4B2D-4DB8-A621-808ABF889982}" type="pres">
      <dgm:prSet presAssocID="{1853165B-7600-42AD-B2C3-C17F1F91373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5662E9A-B98D-4758-A6F0-373088066B12}" type="pres">
      <dgm:prSet presAssocID="{CDD55973-0BA4-4F59-ABDF-F3369822A80C}" presName="spacer" presStyleCnt="0"/>
      <dgm:spPr/>
    </dgm:pt>
    <dgm:pt modelId="{DE3B5D5F-0371-4964-9AFC-AE40D363AA5E}" type="pres">
      <dgm:prSet presAssocID="{14DE377D-103E-4CF2-9EE2-D4D561C3351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3FB8E3CE-1466-40F9-B86F-977E0B5DA37F}" type="pres">
      <dgm:prSet presAssocID="{DEB8BED6-155E-47DA-9D6B-48324DB23CFE}" presName="spacer" presStyleCnt="0"/>
      <dgm:spPr/>
    </dgm:pt>
    <dgm:pt modelId="{7F3197E0-E600-466F-912B-8183D5DECBEA}" type="pres">
      <dgm:prSet presAssocID="{0D5497D2-267D-4E2D-A7E1-60C348321A0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E000FA9-B9CD-482D-93DA-60E2871E95B2}" type="pres">
      <dgm:prSet presAssocID="{0D5497D2-267D-4E2D-A7E1-60C348321A0D}" presName="childText" presStyleLbl="revTx" presStyleIdx="0" presStyleCnt="1">
        <dgm:presLayoutVars>
          <dgm:bulletEnabled val="1"/>
        </dgm:presLayoutVars>
      </dgm:prSet>
      <dgm:spPr/>
    </dgm:pt>
    <dgm:pt modelId="{4E80DA0D-AB44-4C67-8566-2F02589F59E4}" type="pres">
      <dgm:prSet presAssocID="{4AA13565-253D-4AB6-AFC3-47E58C45A91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A475E0C-D8AF-4BC9-9E31-6F0F122BFBCE}" type="pres">
      <dgm:prSet presAssocID="{EFB4E55D-B9E1-482C-87B5-CB963CC2477C}" presName="spacer" presStyleCnt="0"/>
      <dgm:spPr/>
    </dgm:pt>
    <dgm:pt modelId="{0390AA6B-F7FD-4FC5-BB41-6D8C257A992A}" type="pres">
      <dgm:prSet presAssocID="{E69A9936-BD3B-4462-BE58-AFCC9E88576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B501AA5-A668-4AEC-B253-EBE119DCCACB}" type="pres">
      <dgm:prSet presAssocID="{A8811419-5860-415D-BE1A-5983E0BC35E6}" presName="spacer" presStyleCnt="0"/>
      <dgm:spPr/>
    </dgm:pt>
    <dgm:pt modelId="{E51F779B-742A-49D3-A5AE-D9B3B5C722BA}" type="pres">
      <dgm:prSet presAssocID="{4FF234EE-1008-4D5F-83A8-80066F9FB411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E66A93D7-B74F-4046-93D1-FE53110B1C54}" type="pres">
      <dgm:prSet presAssocID="{A6414565-08F1-45C2-8B7B-F8875539D628}" presName="spacer" presStyleCnt="0"/>
      <dgm:spPr/>
    </dgm:pt>
    <dgm:pt modelId="{3F19DEF4-DB1C-479A-9602-D347A46879DA}" type="pres">
      <dgm:prSet presAssocID="{67E24B79-4E97-451F-ACD4-EB7B8C2EBD58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992A400-1C95-4E05-AFC5-2C067503DD62}" type="presOf" srcId="{0D5497D2-267D-4E2D-A7E1-60C348321A0D}" destId="{7F3197E0-E600-466F-912B-8183D5DECBEA}" srcOrd="0" destOrd="0" presId="urn:microsoft.com/office/officeart/2005/8/layout/vList2"/>
    <dgm:cxn modelId="{D3B00C1C-534E-4A67-AB2B-2D729AB84ADD}" type="presOf" srcId="{4FF234EE-1008-4D5F-83A8-80066F9FB411}" destId="{E51F779B-742A-49D3-A5AE-D9B3B5C722BA}" srcOrd="0" destOrd="0" presId="urn:microsoft.com/office/officeart/2005/8/layout/vList2"/>
    <dgm:cxn modelId="{49E5A621-D4CD-4322-9159-54EB709A2826}" srcId="{D4BBF0C6-2705-49B1-82A3-22373FE432EA}" destId="{E69A9936-BD3B-4462-BE58-AFCC9E885769}" srcOrd="4" destOrd="0" parTransId="{53F5C19E-21D7-417B-B37D-B5856CC087F0}" sibTransId="{A8811419-5860-415D-BE1A-5983E0BC35E6}"/>
    <dgm:cxn modelId="{16B7AE22-6278-40DA-B55F-43136041ACC1}" srcId="{D4BBF0C6-2705-49B1-82A3-22373FE432EA}" destId="{1853165B-7600-42AD-B2C3-C17F1F913733}" srcOrd="0" destOrd="0" parTransId="{98CB790A-9567-437D-98CB-2529619E903A}" sibTransId="{CDD55973-0BA4-4F59-ABDF-F3369822A80C}"/>
    <dgm:cxn modelId="{47FAA95C-7212-4C35-BE25-31FBFA83A5D2}" srcId="{0D5497D2-267D-4E2D-A7E1-60C348321A0D}" destId="{BC9EC776-C13F-4F39-AC8A-F5B58BD952C8}" srcOrd="1" destOrd="0" parTransId="{4AE14BC8-CB05-4BC4-9EC4-D298C48A5AEC}" sibTransId="{B68598E6-33AD-4CE3-8B56-EE17D5F62106}"/>
    <dgm:cxn modelId="{61912061-51E1-4B59-AD53-45215EDF46A7}" type="presOf" srcId="{67E24B79-4E97-451F-ACD4-EB7B8C2EBD58}" destId="{3F19DEF4-DB1C-479A-9602-D347A46879DA}" srcOrd="0" destOrd="0" presId="urn:microsoft.com/office/officeart/2005/8/layout/vList2"/>
    <dgm:cxn modelId="{25BF2F61-A1CE-4A66-AF26-4935D07B363F}" srcId="{D4BBF0C6-2705-49B1-82A3-22373FE432EA}" destId="{4AA13565-253D-4AB6-AFC3-47E58C45A91C}" srcOrd="3" destOrd="0" parTransId="{22057077-6160-4E58-A207-9C9471ACF105}" sibTransId="{EFB4E55D-B9E1-482C-87B5-CB963CC2477C}"/>
    <dgm:cxn modelId="{89ED5068-4627-4333-9C0E-CD2A5B3365AB}" srcId="{0D5497D2-267D-4E2D-A7E1-60C348321A0D}" destId="{9E3BF732-20CA-48FF-8D5E-EB86EFFB298B}" srcOrd="2" destOrd="0" parTransId="{29803266-7956-4BF2-A860-D4719B53B782}" sibTransId="{60F7D776-BF60-465A-923C-8627190B0284}"/>
    <dgm:cxn modelId="{06954351-EA61-49AB-BBC2-5CCF77829359}" type="presOf" srcId="{5544FBA6-8E65-4A14-B951-A6AD22596BA2}" destId="{4E000FA9-B9CD-482D-93DA-60E2871E95B2}" srcOrd="0" destOrd="3" presId="urn:microsoft.com/office/officeart/2005/8/layout/vList2"/>
    <dgm:cxn modelId="{D6232875-59F1-46D8-80C3-09B7A814B2B7}" type="presOf" srcId="{1853165B-7600-42AD-B2C3-C17F1F913733}" destId="{894CC3DD-4B2D-4DB8-A621-808ABF889982}" srcOrd="0" destOrd="0" presId="urn:microsoft.com/office/officeart/2005/8/layout/vList2"/>
    <dgm:cxn modelId="{73ADEC57-C04E-423F-A6DD-81668A6AC33D}" type="presOf" srcId="{14DE377D-103E-4CF2-9EE2-D4D561C3351A}" destId="{DE3B5D5F-0371-4964-9AFC-AE40D363AA5E}" srcOrd="0" destOrd="0" presId="urn:microsoft.com/office/officeart/2005/8/layout/vList2"/>
    <dgm:cxn modelId="{35A92299-DAB3-4B7E-A3D1-456E5C6C8B62}" type="presOf" srcId="{D4BBF0C6-2705-49B1-82A3-22373FE432EA}" destId="{67D42516-2241-4811-A931-14B0603F1644}" srcOrd="0" destOrd="0" presId="urn:microsoft.com/office/officeart/2005/8/layout/vList2"/>
    <dgm:cxn modelId="{FFEBF8A5-9A4A-4262-B2E1-5355700A4C08}" srcId="{D4BBF0C6-2705-49B1-82A3-22373FE432EA}" destId="{4FF234EE-1008-4D5F-83A8-80066F9FB411}" srcOrd="5" destOrd="0" parTransId="{CA193FE1-3C4B-4D41-8AF4-7D55200CFB47}" sibTransId="{A6414565-08F1-45C2-8B7B-F8875539D628}"/>
    <dgm:cxn modelId="{6A7572AF-D6A1-44C6-804F-CCA4F86AA4C1}" srcId="{D4BBF0C6-2705-49B1-82A3-22373FE432EA}" destId="{0D5497D2-267D-4E2D-A7E1-60C348321A0D}" srcOrd="2" destOrd="0" parTransId="{9C89524B-4787-42D1-B43B-FB8C23C12531}" sibTransId="{4E8DC574-51D8-49D6-B1B3-450CB3000BCF}"/>
    <dgm:cxn modelId="{323D96B2-3D68-492C-918E-9606C5CC3EC0}" srcId="{D4BBF0C6-2705-49B1-82A3-22373FE432EA}" destId="{14DE377D-103E-4CF2-9EE2-D4D561C3351A}" srcOrd="1" destOrd="0" parTransId="{E65893BA-C6FF-49A3-9E2E-725E66BD0232}" sibTransId="{DEB8BED6-155E-47DA-9D6B-48324DB23CFE}"/>
    <dgm:cxn modelId="{2B8CE2BA-8C18-405A-AF28-77677C9B46B1}" type="presOf" srcId="{2043F035-D95D-4C9A-882A-E330629258AE}" destId="{4E000FA9-B9CD-482D-93DA-60E2871E95B2}" srcOrd="0" destOrd="0" presId="urn:microsoft.com/office/officeart/2005/8/layout/vList2"/>
    <dgm:cxn modelId="{CB1405C9-0B8F-43DF-B999-6B02B6B7384B}" srcId="{0D5497D2-267D-4E2D-A7E1-60C348321A0D}" destId="{5544FBA6-8E65-4A14-B951-A6AD22596BA2}" srcOrd="3" destOrd="0" parTransId="{F9D57946-55E4-405E-BEFC-AD42CCB935C9}" sibTransId="{19C1D250-EAA3-40A3-AFD8-B006AD206E2C}"/>
    <dgm:cxn modelId="{1C7C4BC9-855B-41E3-BDD1-B3A2FB45A4D8}" srcId="{0D5497D2-267D-4E2D-A7E1-60C348321A0D}" destId="{2043F035-D95D-4C9A-882A-E330629258AE}" srcOrd="0" destOrd="0" parTransId="{83703F68-7876-4E9E-AED8-D711D8A94F25}" sibTransId="{E92F997C-03B4-411E-9F0F-A489B1F40659}"/>
    <dgm:cxn modelId="{9ED109CF-02A1-4F2F-9022-03DCFFD1062F}" type="presOf" srcId="{BC9EC776-C13F-4F39-AC8A-F5B58BD952C8}" destId="{4E000FA9-B9CD-482D-93DA-60E2871E95B2}" srcOrd="0" destOrd="1" presId="urn:microsoft.com/office/officeart/2005/8/layout/vList2"/>
    <dgm:cxn modelId="{3592F8D4-91A5-4397-934A-CCADB1344989}" srcId="{D4BBF0C6-2705-49B1-82A3-22373FE432EA}" destId="{67E24B79-4E97-451F-ACD4-EB7B8C2EBD58}" srcOrd="6" destOrd="0" parTransId="{AC8C9FAD-B085-45D4-8D66-E20A248A5E9B}" sibTransId="{FA6DD10E-F423-471B-8FBC-1BF90E5A21C0}"/>
    <dgm:cxn modelId="{BAF06FDF-2E30-4D72-A65B-33F2A059F966}" type="presOf" srcId="{E69A9936-BD3B-4462-BE58-AFCC9E885769}" destId="{0390AA6B-F7FD-4FC5-BB41-6D8C257A992A}" srcOrd="0" destOrd="0" presId="urn:microsoft.com/office/officeart/2005/8/layout/vList2"/>
    <dgm:cxn modelId="{21B6FDF9-6284-4297-9787-D19C4E80E637}" type="presOf" srcId="{9E3BF732-20CA-48FF-8D5E-EB86EFFB298B}" destId="{4E000FA9-B9CD-482D-93DA-60E2871E95B2}" srcOrd="0" destOrd="2" presId="urn:microsoft.com/office/officeart/2005/8/layout/vList2"/>
    <dgm:cxn modelId="{4A5A0EFC-B9B1-4196-9BF9-B7591DF697F3}" type="presOf" srcId="{4AA13565-253D-4AB6-AFC3-47E58C45A91C}" destId="{4E80DA0D-AB44-4C67-8566-2F02589F59E4}" srcOrd="0" destOrd="0" presId="urn:microsoft.com/office/officeart/2005/8/layout/vList2"/>
    <dgm:cxn modelId="{D4CFD96D-9E96-4B53-8AD6-D7F07DB642D2}" type="presParOf" srcId="{67D42516-2241-4811-A931-14B0603F1644}" destId="{894CC3DD-4B2D-4DB8-A621-808ABF889982}" srcOrd="0" destOrd="0" presId="urn:microsoft.com/office/officeart/2005/8/layout/vList2"/>
    <dgm:cxn modelId="{94372F0C-99EC-4836-8754-E597F8ED92B6}" type="presParOf" srcId="{67D42516-2241-4811-A931-14B0603F1644}" destId="{85662E9A-B98D-4758-A6F0-373088066B12}" srcOrd="1" destOrd="0" presId="urn:microsoft.com/office/officeart/2005/8/layout/vList2"/>
    <dgm:cxn modelId="{40AB8C14-A4E3-4853-AC77-B1064C4887A1}" type="presParOf" srcId="{67D42516-2241-4811-A931-14B0603F1644}" destId="{DE3B5D5F-0371-4964-9AFC-AE40D363AA5E}" srcOrd="2" destOrd="0" presId="urn:microsoft.com/office/officeart/2005/8/layout/vList2"/>
    <dgm:cxn modelId="{EBA6E650-5DAA-4FA4-9A82-CA35B13FA5EC}" type="presParOf" srcId="{67D42516-2241-4811-A931-14B0603F1644}" destId="{3FB8E3CE-1466-40F9-B86F-977E0B5DA37F}" srcOrd="3" destOrd="0" presId="urn:microsoft.com/office/officeart/2005/8/layout/vList2"/>
    <dgm:cxn modelId="{7D814B47-28D5-429E-A09B-46F98F098AC1}" type="presParOf" srcId="{67D42516-2241-4811-A931-14B0603F1644}" destId="{7F3197E0-E600-466F-912B-8183D5DECBEA}" srcOrd="4" destOrd="0" presId="urn:microsoft.com/office/officeart/2005/8/layout/vList2"/>
    <dgm:cxn modelId="{2BF6CBC1-23DD-43AA-BE48-B39CB0BB92C8}" type="presParOf" srcId="{67D42516-2241-4811-A931-14B0603F1644}" destId="{4E000FA9-B9CD-482D-93DA-60E2871E95B2}" srcOrd="5" destOrd="0" presId="urn:microsoft.com/office/officeart/2005/8/layout/vList2"/>
    <dgm:cxn modelId="{E5BA9CEC-336F-49DD-94DD-E678408385C3}" type="presParOf" srcId="{67D42516-2241-4811-A931-14B0603F1644}" destId="{4E80DA0D-AB44-4C67-8566-2F02589F59E4}" srcOrd="6" destOrd="0" presId="urn:microsoft.com/office/officeart/2005/8/layout/vList2"/>
    <dgm:cxn modelId="{0B57D2FD-7CFD-44D3-8605-A02F39020771}" type="presParOf" srcId="{67D42516-2241-4811-A931-14B0603F1644}" destId="{6A475E0C-D8AF-4BC9-9E31-6F0F122BFBCE}" srcOrd="7" destOrd="0" presId="urn:microsoft.com/office/officeart/2005/8/layout/vList2"/>
    <dgm:cxn modelId="{BC0D8464-89BD-4487-A55C-A47026BCF74A}" type="presParOf" srcId="{67D42516-2241-4811-A931-14B0603F1644}" destId="{0390AA6B-F7FD-4FC5-BB41-6D8C257A992A}" srcOrd="8" destOrd="0" presId="urn:microsoft.com/office/officeart/2005/8/layout/vList2"/>
    <dgm:cxn modelId="{B7B9934E-E4C7-4E4D-B66E-5107F279F770}" type="presParOf" srcId="{67D42516-2241-4811-A931-14B0603F1644}" destId="{1B501AA5-A668-4AEC-B253-EBE119DCCACB}" srcOrd="9" destOrd="0" presId="urn:microsoft.com/office/officeart/2005/8/layout/vList2"/>
    <dgm:cxn modelId="{085148CE-D063-4FA8-BBF7-1061772309B2}" type="presParOf" srcId="{67D42516-2241-4811-A931-14B0603F1644}" destId="{E51F779B-742A-49D3-A5AE-D9B3B5C722BA}" srcOrd="10" destOrd="0" presId="urn:microsoft.com/office/officeart/2005/8/layout/vList2"/>
    <dgm:cxn modelId="{31BFD54D-8FD4-4EB0-8CC6-6692351BA06C}" type="presParOf" srcId="{67D42516-2241-4811-A931-14B0603F1644}" destId="{E66A93D7-B74F-4046-93D1-FE53110B1C54}" srcOrd="11" destOrd="0" presId="urn:microsoft.com/office/officeart/2005/8/layout/vList2"/>
    <dgm:cxn modelId="{0A491145-6606-43D5-805F-F93E7238451D}" type="presParOf" srcId="{67D42516-2241-4811-A931-14B0603F1644}" destId="{3F19DEF4-DB1C-479A-9602-D347A46879D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CC3DD-4B2D-4DB8-A621-808ABF889982}">
      <dsp:nvSpPr>
        <dsp:cNvPr id="0" name=""/>
        <dsp:cNvSpPr/>
      </dsp:nvSpPr>
      <dsp:spPr>
        <a:xfrm>
          <a:off x="0" y="17685"/>
          <a:ext cx="649605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What success have you had with the Bass Guitar?</a:t>
          </a:r>
          <a:endParaRPr lang="en-US" sz="2100" kern="1200"/>
        </a:p>
      </dsp:txBody>
      <dsp:txXfrm>
        <a:off x="24588" y="42273"/>
        <a:ext cx="6446874" cy="454509"/>
      </dsp:txXfrm>
    </dsp:sp>
    <dsp:sp modelId="{DE3B5D5F-0371-4964-9AFC-AE40D363AA5E}">
      <dsp:nvSpPr>
        <dsp:cNvPr id="0" name=""/>
        <dsp:cNvSpPr/>
      </dsp:nvSpPr>
      <dsp:spPr>
        <a:xfrm>
          <a:off x="0" y="581850"/>
          <a:ext cx="649605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How has the group rehearsed?</a:t>
          </a:r>
          <a:endParaRPr lang="en-US" sz="2100" kern="1200"/>
        </a:p>
      </dsp:txBody>
      <dsp:txXfrm>
        <a:off x="24588" y="606438"/>
        <a:ext cx="6446874" cy="454509"/>
      </dsp:txXfrm>
    </dsp:sp>
    <dsp:sp modelId="{7F3197E0-E600-466F-912B-8183D5DECBEA}">
      <dsp:nvSpPr>
        <dsp:cNvPr id="0" name=""/>
        <dsp:cNvSpPr/>
      </dsp:nvSpPr>
      <dsp:spPr>
        <a:xfrm>
          <a:off x="0" y="1146015"/>
          <a:ext cx="649605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Was the rehearsal effective?</a:t>
          </a:r>
          <a:endParaRPr lang="en-US" sz="2100" kern="1200"/>
        </a:p>
      </dsp:txBody>
      <dsp:txXfrm>
        <a:off x="24588" y="1170603"/>
        <a:ext cx="6446874" cy="454509"/>
      </dsp:txXfrm>
    </dsp:sp>
    <dsp:sp modelId="{4E000FA9-B9CD-482D-93DA-60E2871E95B2}">
      <dsp:nvSpPr>
        <dsp:cNvPr id="0" name=""/>
        <dsp:cNvSpPr/>
      </dsp:nvSpPr>
      <dsp:spPr>
        <a:xfrm>
          <a:off x="0" y="1649700"/>
          <a:ext cx="6496050" cy="110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5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baseline="0"/>
            <a:t>Was everyone involved?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baseline="0"/>
            <a:t>Did you all make progress?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baseline="0"/>
            <a:t>Where you able to start together?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baseline="0"/>
            <a:t>Were you able to stay in time?</a:t>
          </a:r>
          <a:endParaRPr lang="en-US" sz="1600" kern="1200"/>
        </a:p>
      </dsp:txBody>
      <dsp:txXfrm>
        <a:off x="0" y="1649700"/>
        <a:ext cx="6496050" cy="1108485"/>
      </dsp:txXfrm>
    </dsp:sp>
    <dsp:sp modelId="{4E80DA0D-AB44-4C67-8566-2F02589F59E4}">
      <dsp:nvSpPr>
        <dsp:cNvPr id="0" name=""/>
        <dsp:cNvSpPr/>
      </dsp:nvSpPr>
      <dsp:spPr>
        <a:xfrm>
          <a:off x="0" y="2758185"/>
          <a:ext cx="649605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How could you improve this?</a:t>
          </a:r>
          <a:endParaRPr lang="en-US" sz="2100" kern="1200"/>
        </a:p>
      </dsp:txBody>
      <dsp:txXfrm>
        <a:off x="24588" y="2782773"/>
        <a:ext cx="6446874" cy="454509"/>
      </dsp:txXfrm>
    </dsp:sp>
    <dsp:sp modelId="{0390AA6B-F7FD-4FC5-BB41-6D8C257A992A}">
      <dsp:nvSpPr>
        <dsp:cNvPr id="0" name=""/>
        <dsp:cNvSpPr/>
      </dsp:nvSpPr>
      <dsp:spPr>
        <a:xfrm>
          <a:off x="0" y="3322350"/>
          <a:ext cx="649605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Was it simply focus?</a:t>
          </a:r>
          <a:endParaRPr lang="en-US" sz="2100" kern="1200"/>
        </a:p>
      </dsp:txBody>
      <dsp:txXfrm>
        <a:off x="24588" y="3346938"/>
        <a:ext cx="6446874" cy="454509"/>
      </dsp:txXfrm>
    </dsp:sp>
    <dsp:sp modelId="{E51F779B-742A-49D3-A5AE-D9B3B5C722BA}">
      <dsp:nvSpPr>
        <dsp:cNvPr id="0" name=""/>
        <dsp:cNvSpPr/>
      </dsp:nvSpPr>
      <dsp:spPr>
        <a:xfrm>
          <a:off x="0" y="3886515"/>
          <a:ext cx="649605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Did you complete all the pieces?</a:t>
          </a:r>
          <a:endParaRPr lang="en-US" sz="2100" kern="1200"/>
        </a:p>
      </dsp:txBody>
      <dsp:txXfrm>
        <a:off x="24588" y="3911103"/>
        <a:ext cx="6446874" cy="454509"/>
      </dsp:txXfrm>
    </dsp:sp>
    <dsp:sp modelId="{3F19DEF4-DB1C-479A-9602-D347A46879DA}">
      <dsp:nvSpPr>
        <dsp:cNvPr id="0" name=""/>
        <dsp:cNvSpPr/>
      </dsp:nvSpPr>
      <dsp:spPr>
        <a:xfrm>
          <a:off x="0" y="4450680"/>
          <a:ext cx="649605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What will you do for next time?</a:t>
          </a:r>
          <a:endParaRPr lang="en-US" sz="2100" kern="1200"/>
        </a:p>
      </dsp:txBody>
      <dsp:txXfrm>
        <a:off x="24588" y="4475268"/>
        <a:ext cx="6446874" cy="45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82080-DFB7-4D58-B854-701FE7156F4E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9827E-D12D-45BE-8B06-B53B720C9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02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6E64283-4DED-4BB4-B905-C8E06E9743AB}" type="datetime1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B138-D4A0-4DE4-B999-8DAC2C156CD0}" type="datetime1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E6B95E82-E30C-4C29-BF62-FDAFBBD67D71}" type="datetime1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8169-F9D5-439A-9DCC-1A8DE3F7B049}" type="datetime1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914F06C-EF64-44BE-B33D-87D4EE4B0C4E}" type="datetime1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0723-E7A2-44D8-945E-35A8A775075C}" type="datetime1">
              <a:rPr lang="en-US" smtClean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40AF-8F6E-4802-9332-ADA3EE94DFE8}" type="datetime1">
              <a:rPr lang="en-US" smtClean="0"/>
              <a:t>10/11/2022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40EC-09F9-4174-96A8-01B02B8CB2F9}" type="datetime1">
              <a:rPr lang="en-US" smtClean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B46D-89DC-4C6F-8C9B-88EE87C6478C}" type="datetime1">
              <a:rPr lang="en-US" smtClean="0"/>
              <a:t>10/11/2022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2D9C-C0C3-4E55-9C15-34AA9C9AE431}" type="datetime1">
              <a:rPr lang="en-US" smtClean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EA57-A89A-4F58-8F39-5DB3E3DD9E65}" type="datetime1">
              <a:rPr lang="en-US" smtClean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032D038-A2DC-4C64-8132-9648D2DE7706}" type="datetime1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62219-1CC5-461F-B93A-AD74100DF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1454" y="1143293"/>
            <a:ext cx="5946953" cy="4268965"/>
          </a:xfrm>
        </p:spPr>
        <p:txBody>
          <a:bodyPr>
            <a:normAutofit/>
          </a:bodyPr>
          <a:lstStyle/>
          <a:p>
            <a:r>
              <a:rPr lang="en-US" sz="6000" dirty="0"/>
              <a:t>Bass Guitar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ABC79F-F6F5-4F2D-8F47-A2F710579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1454" y="5537925"/>
            <a:ext cx="5946954" cy="70635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“The Glue that binds the band together!” LW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BFEC06-B1D3-4F3C-9119-B7D9ACA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04" r="7579" b="-1"/>
          <a:stretch/>
        </p:blipFill>
        <p:spPr>
          <a:xfrm>
            <a:off x="20" y="10"/>
            <a:ext cx="4635294" cy="6857990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C7A4BEB-4899-4448-A309-875F28EA6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69584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6">
            <a:extLst>
              <a:ext uri="{FF2B5EF4-FFF2-40B4-BE49-F238E27FC236}">
                <a16:creationId xmlns:a16="http://schemas.microsoft.com/office/drawing/2014/main" id="{9D7560CF-257B-4022-9664-FA9DE3030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38934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CEA861C5-3CE8-4AD0-925C-836509B24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B3FAAF-5FDF-4576-8E8B-8BE25DB82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2C08AA2-B31D-43D0-A476-2694751F6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Picture 4" descr="Closeup image of a guitar string">
            <a:extLst>
              <a:ext uri="{FF2B5EF4-FFF2-40B4-BE49-F238E27FC236}">
                <a16:creationId xmlns:a16="http://schemas.microsoft.com/office/drawing/2014/main" id="{EB72514E-39DD-0CB8-E5DE-4CCDB7532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633"/>
          <a:stretch/>
        </p:blipFill>
        <p:spPr>
          <a:xfrm>
            <a:off x="-1" y="-1"/>
            <a:ext cx="1033957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1A1DA9-6B2F-EDF3-C9FB-E2D77594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64460"/>
            <a:ext cx="3485808" cy="89110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sz="6000" cap="all" dirty="0">
                <a:solidFill>
                  <a:schemeClr val="tx1"/>
                </a:solidFill>
              </a:rPr>
              <a:t>Do Now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C94871-B001-4094-95DB-EAE4639CB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9575" y="0"/>
            <a:ext cx="185242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93F08861-6DC0-4AFC-9BCE-4F3FDD19A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2" y="5037286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16815-75E1-D2CD-B79B-6E60F30D541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5400000">
            <a:off x="9035206" y="2204465"/>
            <a:ext cx="4324007" cy="620270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 algn="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i="1" dirty="0">
                <a:solidFill>
                  <a:schemeClr val="tx1"/>
                </a:solidFill>
              </a:rPr>
              <a:t>What are the parts of the Bass guitar? </a:t>
            </a:r>
          </a:p>
        </p:txBody>
      </p:sp>
      <p:pic>
        <p:nvPicPr>
          <p:cNvPr id="2056" name="Picture 8" descr="See the source image">
            <a:extLst>
              <a:ext uri="{FF2B5EF4-FFF2-40B4-BE49-F238E27FC236}">
                <a16:creationId xmlns:a16="http://schemas.microsoft.com/office/drawing/2014/main" id="{BC782B3E-B3A4-5A00-A983-055DE8BE4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8667">
            <a:off x="3604483" y="130859"/>
            <a:ext cx="4606886" cy="68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657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E90B9-CE78-4CCC-BB4C-F36D7102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5202087"/>
            <a:ext cx="9600863" cy="89470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4800" cap="all" dirty="0">
                <a:solidFill>
                  <a:schemeClr val="bg2"/>
                </a:solidFill>
              </a:rPr>
              <a:t>Bass Guitar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E4D625-9B3D-E3A3-EC8F-CDD01AD91558}"/>
              </a:ext>
            </a:extLst>
          </p:cNvPr>
          <p:cNvSpPr txBox="1">
            <a:spLocks/>
          </p:cNvSpPr>
          <p:nvPr/>
        </p:nvSpPr>
        <p:spPr>
          <a:xfrm>
            <a:off x="-5001255" y="5565794"/>
            <a:ext cx="9600863" cy="8947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sz="4800" cap="all" dirty="0">
                <a:solidFill>
                  <a:schemeClr val="tx1"/>
                </a:solidFill>
              </a:rPr>
              <a:t>Bass Guitar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269A9C-CE8F-F875-DF58-E74D654DC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r="8713" b="81089"/>
          <a:stretch/>
        </p:blipFill>
        <p:spPr bwMode="auto">
          <a:xfrm>
            <a:off x="0" y="397502"/>
            <a:ext cx="12061300" cy="36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288FCF-157D-324C-362E-D92C2121F7B6}"/>
              </a:ext>
            </a:extLst>
          </p:cNvPr>
          <p:cNvSpPr txBox="1"/>
          <p:nvPr/>
        </p:nvSpPr>
        <p:spPr>
          <a:xfrm>
            <a:off x="1754910" y="4422925"/>
            <a:ext cx="9673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Numbers tell us the fret. Lines tell us the string.</a:t>
            </a:r>
            <a:endParaRPr lang="en-GB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4A29F5-1BFD-71D8-C031-CAE9D1005516}"/>
              </a:ext>
            </a:extLst>
          </p:cNvPr>
          <p:cNvSpPr/>
          <p:nvPr/>
        </p:nvSpPr>
        <p:spPr>
          <a:xfrm>
            <a:off x="0" y="2228360"/>
            <a:ext cx="5219700" cy="73391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3D75FA-55D8-3834-A62B-E7254D265DB2}"/>
              </a:ext>
            </a:extLst>
          </p:cNvPr>
          <p:cNvSpPr/>
          <p:nvPr/>
        </p:nvSpPr>
        <p:spPr>
          <a:xfrm>
            <a:off x="0" y="3166752"/>
            <a:ext cx="5219700" cy="73391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32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E90B9-CE78-4CCC-BB4C-F36D7102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5202087"/>
            <a:ext cx="9600863" cy="89470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4800" cap="all">
                <a:solidFill>
                  <a:schemeClr val="bg2"/>
                </a:solidFill>
              </a:rPr>
              <a:t>Bass Guitar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E4D625-9B3D-E3A3-EC8F-CDD01AD91558}"/>
              </a:ext>
            </a:extLst>
          </p:cNvPr>
          <p:cNvSpPr txBox="1">
            <a:spLocks/>
          </p:cNvSpPr>
          <p:nvPr/>
        </p:nvSpPr>
        <p:spPr>
          <a:xfrm>
            <a:off x="-5001255" y="5565794"/>
            <a:ext cx="9600863" cy="8947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sz="4800" cap="all" dirty="0">
                <a:solidFill>
                  <a:schemeClr val="tx1"/>
                </a:solidFill>
              </a:rPr>
              <a:t>Bass Guitar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CACBAF-10CE-8FE4-6C70-61FB575C59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94" t="24305" r="21016" b="23431"/>
          <a:stretch/>
        </p:blipFill>
        <p:spPr>
          <a:xfrm>
            <a:off x="975812" y="51552"/>
            <a:ext cx="10397037" cy="52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5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E90B9-CE78-4CCC-BB4C-F36D7102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5202087"/>
            <a:ext cx="9600863" cy="89470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4800" cap="all">
                <a:solidFill>
                  <a:schemeClr val="bg2"/>
                </a:solidFill>
              </a:rPr>
              <a:t>Bass Guitar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E4D625-9B3D-E3A3-EC8F-CDD01AD91558}"/>
              </a:ext>
            </a:extLst>
          </p:cNvPr>
          <p:cNvSpPr txBox="1">
            <a:spLocks/>
          </p:cNvSpPr>
          <p:nvPr/>
        </p:nvSpPr>
        <p:spPr>
          <a:xfrm>
            <a:off x="-277270" y="5725592"/>
            <a:ext cx="8853099" cy="8947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sz="4800" cap="all" dirty="0">
                <a:solidFill>
                  <a:schemeClr val="tx1"/>
                </a:solidFill>
              </a:rPr>
              <a:t>Bass Guitar – Tablature (TAB)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413BDC-9F67-53CD-3F3E-001CD9C115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40" t="32778" r="10312" b="50000"/>
          <a:stretch/>
        </p:blipFill>
        <p:spPr>
          <a:xfrm>
            <a:off x="529198" y="76380"/>
            <a:ext cx="11133604" cy="13696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8E3CF5-A4FE-50C2-FA43-55432EFE31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4" t="35278" r="36797" b="41111"/>
          <a:stretch/>
        </p:blipFill>
        <p:spPr>
          <a:xfrm>
            <a:off x="2219803" y="1572652"/>
            <a:ext cx="7343297" cy="17077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1BBE9-FD67-97A0-8AA8-99381D1875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88" t="46667" r="44453" b="34444"/>
          <a:stretch/>
        </p:blipFill>
        <p:spPr>
          <a:xfrm>
            <a:off x="2219803" y="3428999"/>
            <a:ext cx="7505222" cy="222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35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6DB0B-AB35-5B8D-2564-A5ACA70F7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600" y="271829"/>
            <a:ext cx="5443665" cy="966421"/>
          </a:xfrm>
        </p:spPr>
        <p:txBody>
          <a:bodyPr>
            <a:normAutofit/>
          </a:bodyPr>
          <a:lstStyle/>
          <a:p>
            <a:pPr algn="l"/>
            <a:r>
              <a:rPr lang="en-US" sz="4600">
                <a:solidFill>
                  <a:schemeClr val="tx1"/>
                </a:solidFill>
              </a:rPr>
              <a:t>WWW &amp; EBI</a:t>
            </a:r>
            <a:endParaRPr lang="en-GB" sz="4600" dirty="0">
              <a:solidFill>
                <a:schemeClr val="tx1"/>
              </a:solidFill>
            </a:endParaRPr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5D44B584-65A7-4029-A075-505AA5EA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43666" cy="6858000"/>
          </a:xfrm>
          <a:custGeom>
            <a:avLst/>
            <a:gdLst>
              <a:gd name="connsiteX0" fmla="*/ 0 w 5443666"/>
              <a:gd name="connsiteY0" fmla="*/ 0 h 6845983"/>
              <a:gd name="connsiteX1" fmla="*/ 3595564 w 5443666"/>
              <a:gd name="connsiteY1" fmla="*/ 0 h 6845983"/>
              <a:gd name="connsiteX2" fmla="*/ 3746607 w 5443666"/>
              <a:gd name="connsiteY2" fmla="*/ 118697 h 6845983"/>
              <a:gd name="connsiteX3" fmla="*/ 5443666 w 5443666"/>
              <a:gd name="connsiteY3" fmla="*/ 3717234 h 6845983"/>
              <a:gd name="connsiteX4" fmla="*/ 4378763 w 5443666"/>
              <a:gd name="connsiteY4" fmla="*/ 6683615 h 6845983"/>
              <a:gd name="connsiteX5" fmla="*/ 4238117 w 5443666"/>
              <a:gd name="connsiteY5" fmla="*/ 6845983 h 6845983"/>
              <a:gd name="connsiteX6" fmla="*/ 0 w 5443666"/>
              <a:gd name="connsiteY6" fmla="*/ 6845983 h 68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3666" h="6845983">
                <a:moveTo>
                  <a:pt x="0" y="0"/>
                </a:moveTo>
                <a:lnTo>
                  <a:pt x="3595564" y="0"/>
                </a:lnTo>
                <a:lnTo>
                  <a:pt x="3746607" y="118697"/>
                </a:lnTo>
                <a:cubicBezTo>
                  <a:pt x="4783044" y="974041"/>
                  <a:pt x="5443666" y="2268489"/>
                  <a:pt x="5443666" y="3717234"/>
                </a:cubicBezTo>
                <a:cubicBezTo>
                  <a:pt x="5443666" y="4844036"/>
                  <a:pt x="5044030" y="5877498"/>
                  <a:pt x="4378763" y="6683615"/>
                </a:cubicBezTo>
                <a:lnTo>
                  <a:pt x="4238117" y="6845983"/>
                </a:lnTo>
                <a:lnTo>
                  <a:pt x="0" y="6845983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4" descr="Green electric guitar">
            <a:extLst>
              <a:ext uri="{FF2B5EF4-FFF2-40B4-BE49-F238E27FC236}">
                <a16:creationId xmlns:a16="http://schemas.microsoft.com/office/drawing/2014/main" id="{C5477C84-9B09-1C45-58BB-7D793F3CB7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56" r="4175"/>
          <a:stretch/>
        </p:blipFill>
        <p:spPr>
          <a:xfrm>
            <a:off x="1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45983">
                <a:moveTo>
                  <a:pt x="0" y="0"/>
                </a:moveTo>
                <a:lnTo>
                  <a:pt x="3197713" y="0"/>
                </a:lnTo>
                <a:lnTo>
                  <a:pt x="3259787" y="39795"/>
                </a:lnTo>
                <a:cubicBezTo>
                  <a:pt x="4439462" y="836768"/>
                  <a:pt x="5215066" y="2186425"/>
                  <a:pt x="5215066" y="3717234"/>
                </a:cubicBezTo>
                <a:cubicBezTo>
                  <a:pt x="5215066" y="4788800"/>
                  <a:pt x="4835020" y="5771602"/>
                  <a:pt x="4202364" y="6538204"/>
                </a:cubicBezTo>
                <a:lnTo>
                  <a:pt x="3922635" y="6845983"/>
                </a:lnTo>
                <a:lnTo>
                  <a:pt x="0" y="6845983"/>
                </a:lnTo>
                <a:close/>
              </a:path>
            </a:pathLst>
          </a:custGeom>
        </p:spPr>
      </p:pic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07FF4183-F6BB-3D4C-582E-801D6A20D94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62600" y="1400175"/>
          <a:ext cx="6496050" cy="497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Freeform 6">
            <a:extLst>
              <a:ext uri="{FF2B5EF4-FFF2-40B4-BE49-F238E27FC236}">
                <a16:creationId xmlns:a16="http://schemas.microsoft.com/office/drawing/2014/main" id="{D3686B33-4E07-4542-8F02-1876C8359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38057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01238959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b1dc43eb-8b1e-4280-a4c7-8441efad8149" xsi:nil="true"/>
    <_ip_UnifiedCompliancePolicyUIAction xmlns="http://schemas.microsoft.com/sharepoint/v3" xsi:nil="true"/>
    <lcf76f155ced4ddcb4097134ff3c332f xmlns="b1dc43eb-8b1e-4280-a4c7-8441efad8149">
      <Terms xmlns="http://schemas.microsoft.com/office/infopath/2007/PartnerControls"/>
    </lcf76f155ced4ddcb4097134ff3c332f>
    <TaxCatchAll xmlns="46fa44ac-2d36-4ab1-928b-8010413dc9ef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1A4510134D264F8D4BA52AC1742B40" ma:contentTypeVersion="18" ma:contentTypeDescription="Create a new document." ma:contentTypeScope="" ma:versionID="c173d156d4f328d8e63184cc8fb16689">
  <xsd:schema xmlns:xsd="http://www.w3.org/2001/XMLSchema" xmlns:xs="http://www.w3.org/2001/XMLSchema" xmlns:p="http://schemas.microsoft.com/office/2006/metadata/properties" xmlns:ns1="http://schemas.microsoft.com/sharepoint/v3" xmlns:ns2="b1dc43eb-8b1e-4280-a4c7-8441efad8149" xmlns:ns3="46fa44ac-2d36-4ab1-928b-8010413dc9ef" targetNamespace="http://schemas.microsoft.com/office/2006/metadata/properties" ma:root="true" ma:fieldsID="8a123193e426daa02b1b36c8be97ef0a" ns1:_="" ns2:_="" ns3:_="">
    <xsd:import namespace="http://schemas.microsoft.com/sharepoint/v3"/>
    <xsd:import namespace="b1dc43eb-8b1e-4280-a4c7-8441efad8149"/>
    <xsd:import namespace="46fa44ac-2d36-4ab1-928b-8010413dc9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dc43eb-8b1e-4280-a4c7-8441efad81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e34dd728-3d74-4da3-9f60-805f836d60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fa44ac-2d36-4ab1-928b-8010413dc9e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4a76163-fd66-4259-868b-6c9db03be0b0}" ma:internalName="TaxCatchAll" ma:showField="CatchAllData" ma:web="46fa44ac-2d36-4ab1-928b-8010413dc9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CBBD45-8B40-43D7-9EDE-9F29D8BA801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E37D0EA-FE7E-4E9C-9357-7A88A33B42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4DE258-B250-4098-BFDD-4EA00F222180}"/>
</file>

<file path=docProps/app.xml><?xml version="1.0" encoding="utf-8"?>
<Properties xmlns="http://schemas.openxmlformats.org/officeDocument/2006/extended-properties" xmlns:vt="http://schemas.openxmlformats.org/officeDocument/2006/docPropsVTypes">
  <Template>Headlines design</Template>
  <TotalTime>53</TotalTime>
  <Words>127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Schoolbook</vt:lpstr>
      <vt:lpstr>Corbel</vt:lpstr>
      <vt:lpstr>Headlines</vt:lpstr>
      <vt:lpstr>Bass Guitar</vt:lpstr>
      <vt:lpstr>Do Now</vt:lpstr>
      <vt:lpstr>Bass Guitar</vt:lpstr>
      <vt:lpstr>Bass Guitar</vt:lpstr>
      <vt:lpstr>Bass Guitar</vt:lpstr>
      <vt:lpstr>WWW &amp; EBI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Bass Guitar</dc:title>
  <dc:creator>Lee Wickenden</dc:creator>
  <cp:lastModifiedBy>Lee Wickenden</cp:lastModifiedBy>
  <cp:revision>2</cp:revision>
  <dcterms:created xsi:type="dcterms:W3CDTF">2022-10-11T12:55:21Z</dcterms:created>
  <dcterms:modified xsi:type="dcterms:W3CDTF">2022-10-11T13:48:49Z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0x010100811A4510134D264F8D4BA52AC1742B40</vt:lpwstr>
  </property>
</Properties>
</file>