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296" r:id="rId6"/>
    <p:sldId id="297" r:id="rId7"/>
    <p:sldId id="257" r:id="rId8"/>
    <p:sldId id="258" r:id="rId9"/>
    <p:sldId id="259" r:id="rId10"/>
    <p:sldId id="264" r:id="rId11"/>
    <p:sldId id="260" r:id="rId12"/>
    <p:sldId id="261" r:id="rId13"/>
    <p:sldId id="262" r:id="rId14"/>
    <p:sldId id="265" r:id="rId15"/>
    <p:sldId id="263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4" r:id="rId26"/>
    <p:sldId id="276" r:id="rId27"/>
    <p:sldId id="288" r:id="rId28"/>
    <p:sldId id="286" r:id="rId29"/>
    <p:sldId id="287" r:id="rId30"/>
    <p:sldId id="289" r:id="rId31"/>
    <p:sldId id="290" r:id="rId32"/>
    <p:sldId id="291" r:id="rId33"/>
    <p:sldId id="292" r:id="rId34"/>
    <p:sldId id="285" r:id="rId35"/>
    <p:sldId id="283" r:id="rId36"/>
    <p:sldId id="284" r:id="rId37"/>
    <p:sldId id="293" r:id="rId38"/>
    <p:sldId id="294" r:id="rId39"/>
    <p:sldId id="295" r:id="rId40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13861-467B-424D-A544-FF7CBDFFDCEA}" v="107" dt="2021-01-04T16:07:38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408" autoAdjust="0"/>
  </p:normalViewPr>
  <p:slideViewPr>
    <p:cSldViewPr snapToGrid="0">
      <p:cViewPr varScale="1">
        <p:scale>
          <a:sx n="114" d="100"/>
          <a:sy n="114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Wickenden" userId="b764613722c02e4c" providerId="LiveId" clId="{0DB95C17-19B0-453C-804C-963D12F38B40}"/>
    <pc:docChg chg="custSel addSld modSld">
      <pc:chgData name="Lee Wickenden" userId="b764613722c02e4c" providerId="LiveId" clId="{0DB95C17-19B0-453C-804C-963D12F38B40}" dt="2020-12-01T08:57:49.238" v="741" actId="20577"/>
      <pc:docMkLst>
        <pc:docMk/>
      </pc:docMkLst>
      <pc:sldChg chg="addSp delSp modSp mod">
        <pc:chgData name="Lee Wickenden" userId="b764613722c02e4c" providerId="LiveId" clId="{0DB95C17-19B0-453C-804C-963D12F38B40}" dt="2020-12-01T08:57:49.238" v="741" actId="20577"/>
        <pc:sldMkLst>
          <pc:docMk/>
          <pc:sldMk cId="2170696638" sldId="277"/>
        </pc:sldMkLst>
        <pc:spChg chg="mod">
          <ac:chgData name="Lee Wickenden" userId="b764613722c02e4c" providerId="LiveId" clId="{0DB95C17-19B0-453C-804C-963D12F38B40}" dt="2020-12-01T08:50:34.918" v="41" actId="313"/>
          <ac:spMkLst>
            <pc:docMk/>
            <pc:sldMk cId="2170696638" sldId="277"/>
            <ac:spMk id="2" creationId="{7000940D-7A1E-4CF8-A7EF-29486D8B33D9}"/>
          </ac:spMkLst>
        </pc:spChg>
        <pc:spChg chg="add mod">
          <ac:chgData name="Lee Wickenden" userId="b764613722c02e4c" providerId="LiveId" clId="{0DB95C17-19B0-453C-804C-963D12F38B40}" dt="2020-12-01T08:57:49.238" v="741" actId="20577"/>
          <ac:spMkLst>
            <pc:docMk/>
            <pc:sldMk cId="2170696638" sldId="277"/>
            <ac:spMk id="5" creationId="{AA51DFC4-123E-49E5-BEFC-7FA3B6177741}"/>
          </ac:spMkLst>
        </pc:spChg>
        <pc:graphicFrameChg chg="del">
          <ac:chgData name="Lee Wickenden" userId="b764613722c02e4c" providerId="LiveId" clId="{0DB95C17-19B0-453C-804C-963D12F38B40}" dt="2020-12-01T08:50:52.806" v="42" actId="478"/>
          <ac:graphicFrameMkLst>
            <pc:docMk/>
            <pc:sldMk cId="2170696638" sldId="277"/>
            <ac:graphicFrameMk id="4" creationId="{2F4A4090-0540-4626-AD07-69B53B314421}"/>
          </ac:graphicFrameMkLst>
        </pc:graphicFrameChg>
      </pc:sldChg>
      <pc:sldChg chg="add">
        <pc:chgData name="Lee Wickenden" userId="b764613722c02e4c" providerId="LiveId" clId="{0DB95C17-19B0-453C-804C-963D12F38B40}" dt="2020-12-01T08:50:15.026" v="0"/>
        <pc:sldMkLst>
          <pc:docMk/>
          <pc:sldMk cId="3206050437" sldId="283"/>
        </pc:sldMkLst>
      </pc:sldChg>
      <pc:sldChg chg="add">
        <pc:chgData name="Lee Wickenden" userId="b764613722c02e4c" providerId="LiveId" clId="{0DB95C17-19B0-453C-804C-963D12F38B40}" dt="2020-12-01T08:50:15.026" v="0"/>
        <pc:sldMkLst>
          <pc:docMk/>
          <pc:sldMk cId="1566274333" sldId="284"/>
        </pc:sldMkLst>
      </pc:sldChg>
    </pc:docChg>
  </pc:docChgLst>
  <pc:docChgLst>
    <pc:chgData name="Lee Wickenden" userId="b764613722c02e4c" providerId="LiveId" clId="{5D313861-467B-424D-A544-FF7CBDFFDCEA}"/>
    <pc:docChg chg="undo custSel addSld delSld modSld">
      <pc:chgData name="Lee Wickenden" userId="b764613722c02e4c" providerId="LiveId" clId="{5D313861-467B-424D-A544-FF7CBDFFDCEA}" dt="2021-01-13T11:24:34.011" v="921" actId="1076"/>
      <pc:docMkLst>
        <pc:docMk/>
      </pc:docMkLst>
      <pc:sldChg chg="addSp modSp mod">
        <pc:chgData name="Lee Wickenden" userId="b764613722c02e4c" providerId="LiveId" clId="{5D313861-467B-424D-A544-FF7CBDFFDCEA}" dt="2021-01-13T11:24:34.011" v="921" actId="1076"/>
        <pc:sldMkLst>
          <pc:docMk/>
          <pc:sldMk cId="1894125521" sldId="274"/>
        </pc:sldMkLst>
        <pc:spChg chg="add mod">
          <ac:chgData name="Lee Wickenden" userId="b764613722c02e4c" providerId="LiveId" clId="{5D313861-467B-424D-A544-FF7CBDFFDCEA}" dt="2021-01-13T11:23:16.147" v="919" actId="1076"/>
          <ac:spMkLst>
            <pc:docMk/>
            <pc:sldMk cId="1894125521" sldId="274"/>
            <ac:spMk id="7" creationId="{FEF1FCE5-D09C-4FB4-870A-E89CCA73B6BF}"/>
          </ac:spMkLst>
        </pc:spChg>
        <pc:spChg chg="add mod">
          <ac:chgData name="Lee Wickenden" userId="b764613722c02e4c" providerId="LiveId" clId="{5D313861-467B-424D-A544-FF7CBDFFDCEA}" dt="2021-01-13T11:24:34.011" v="921" actId="1076"/>
          <ac:spMkLst>
            <pc:docMk/>
            <pc:sldMk cId="1894125521" sldId="274"/>
            <ac:spMk id="8" creationId="{B75FF44E-3F51-47AE-BA94-2336D2A77C32}"/>
          </ac:spMkLst>
        </pc:spChg>
      </pc:sldChg>
      <pc:sldChg chg="addSp modSp mod">
        <pc:chgData name="Lee Wickenden" userId="b764613722c02e4c" providerId="LiveId" clId="{5D313861-467B-424D-A544-FF7CBDFFDCEA}" dt="2021-01-13T11:21:07.790" v="912" actId="1076"/>
        <pc:sldMkLst>
          <pc:docMk/>
          <pc:sldMk cId="738933942" sldId="276"/>
        </pc:sldMkLst>
        <pc:spChg chg="add mod">
          <ac:chgData name="Lee Wickenden" userId="b764613722c02e4c" providerId="LiveId" clId="{5D313861-467B-424D-A544-FF7CBDFFDCEA}" dt="2021-01-04T14:39:57.181" v="192" actId="14100"/>
          <ac:spMkLst>
            <pc:docMk/>
            <pc:sldMk cId="738933942" sldId="276"/>
            <ac:spMk id="7" creationId="{D5DFA155-D6D6-47F3-A6EA-F66E5CFA8255}"/>
          </ac:spMkLst>
        </pc:spChg>
        <pc:spChg chg="add mod">
          <ac:chgData name="Lee Wickenden" userId="b764613722c02e4c" providerId="LiveId" clId="{5D313861-467B-424D-A544-FF7CBDFFDCEA}" dt="2021-01-13T11:21:07.790" v="912" actId="1076"/>
          <ac:spMkLst>
            <pc:docMk/>
            <pc:sldMk cId="738933942" sldId="276"/>
            <ac:spMk id="9" creationId="{2D6488CD-D644-41E4-8A78-A7F4D13BFD3A}"/>
          </ac:spMkLst>
        </pc:spChg>
        <pc:picChg chg="mod">
          <ac:chgData name="Lee Wickenden" userId="b764613722c02e4c" providerId="LiveId" clId="{5D313861-467B-424D-A544-FF7CBDFFDCEA}" dt="2021-01-04T14:31:58.166" v="119" actId="1076"/>
          <ac:picMkLst>
            <pc:docMk/>
            <pc:sldMk cId="738933942" sldId="276"/>
            <ac:picMk id="4" creationId="{634A9E50-ABCC-486E-949E-16C50B1FA900}"/>
          </ac:picMkLst>
        </pc:picChg>
        <pc:picChg chg="mod">
          <ac:chgData name="Lee Wickenden" userId="b764613722c02e4c" providerId="LiveId" clId="{5D313861-467B-424D-A544-FF7CBDFFDCEA}" dt="2021-01-04T14:32:00.213" v="120" actId="1076"/>
          <ac:picMkLst>
            <pc:docMk/>
            <pc:sldMk cId="738933942" sldId="276"/>
            <ac:picMk id="5" creationId="{B7C80360-E7AA-4F57-8345-737F429E8A84}"/>
          </ac:picMkLst>
        </pc:picChg>
        <pc:picChg chg="add mod">
          <ac:chgData name="Lee Wickenden" userId="b764613722c02e4c" providerId="LiveId" clId="{5D313861-467B-424D-A544-FF7CBDFFDCEA}" dt="2021-01-04T14:40:05.826" v="197" actId="1036"/>
          <ac:picMkLst>
            <pc:docMk/>
            <pc:sldMk cId="738933942" sldId="276"/>
            <ac:picMk id="6" creationId="{71621B82-FEDF-4544-AF63-A2ED23840F62}"/>
          </ac:picMkLst>
        </pc:picChg>
      </pc:sldChg>
      <pc:sldChg chg="del">
        <pc:chgData name="Lee Wickenden" userId="b764613722c02e4c" providerId="LiveId" clId="{5D313861-467B-424D-A544-FF7CBDFFDCEA}" dt="2021-01-04T14:09:50.459" v="0" actId="47"/>
        <pc:sldMkLst>
          <pc:docMk/>
          <pc:sldMk cId="2170696638" sldId="277"/>
        </pc:sldMkLst>
      </pc:sldChg>
      <pc:sldChg chg="addSp delSp modSp new mod">
        <pc:chgData name="Lee Wickenden" userId="b764613722c02e4c" providerId="LiveId" clId="{5D313861-467B-424D-A544-FF7CBDFFDCEA}" dt="2021-01-04T15:41:07.449" v="682" actId="1076"/>
        <pc:sldMkLst>
          <pc:docMk/>
          <pc:sldMk cId="4113649646" sldId="285"/>
        </pc:sldMkLst>
        <pc:spChg chg="mod">
          <ac:chgData name="Lee Wickenden" userId="b764613722c02e4c" providerId="LiveId" clId="{5D313861-467B-424D-A544-FF7CBDFFDCEA}" dt="2021-01-04T15:23:39.728" v="511" actId="20577"/>
          <ac:spMkLst>
            <pc:docMk/>
            <pc:sldMk cId="4113649646" sldId="285"/>
            <ac:spMk id="2" creationId="{36D5A613-126E-41C3-82A1-BB13E0BCA8C0}"/>
          </ac:spMkLst>
        </pc:spChg>
        <pc:spChg chg="del">
          <ac:chgData name="Lee Wickenden" userId="b764613722c02e4c" providerId="LiveId" clId="{5D313861-467B-424D-A544-FF7CBDFFDCEA}" dt="2021-01-04T14:10:33.997" v="52" actId="931"/>
          <ac:spMkLst>
            <pc:docMk/>
            <pc:sldMk cId="4113649646" sldId="285"/>
            <ac:spMk id="3" creationId="{F844089A-4E05-421B-9E77-BF8F6459F1E9}"/>
          </ac:spMkLst>
        </pc:spChg>
        <pc:picChg chg="add mod">
          <ac:chgData name="Lee Wickenden" userId="b764613722c02e4c" providerId="LiveId" clId="{5D313861-467B-424D-A544-FF7CBDFFDCEA}" dt="2021-01-04T15:40:06.082" v="672" actId="1076"/>
          <ac:picMkLst>
            <pc:docMk/>
            <pc:sldMk cId="4113649646" sldId="285"/>
            <ac:picMk id="4" creationId="{EFC512AF-FEC4-4EC8-AB74-E978CA940423}"/>
          </ac:picMkLst>
        </pc:picChg>
        <pc:picChg chg="add mod">
          <ac:chgData name="Lee Wickenden" userId="b764613722c02e4c" providerId="LiveId" clId="{5D313861-467B-424D-A544-FF7CBDFFDCEA}" dt="2021-01-04T15:37:28.522" v="647" actId="1076"/>
          <ac:picMkLst>
            <pc:docMk/>
            <pc:sldMk cId="4113649646" sldId="285"/>
            <ac:picMk id="5" creationId="{3880CA53-BDAF-4F46-A439-1D48E697601E}"/>
          </ac:picMkLst>
        </pc:picChg>
        <pc:picChg chg="add mod modCrop">
          <ac:chgData name="Lee Wickenden" userId="b764613722c02e4c" providerId="LiveId" clId="{5D313861-467B-424D-A544-FF7CBDFFDCEA}" dt="2021-01-04T15:40:08.058" v="673" actId="1076"/>
          <ac:picMkLst>
            <pc:docMk/>
            <pc:sldMk cId="4113649646" sldId="285"/>
            <ac:picMk id="6" creationId="{9F4C2CC4-6C56-4FA2-9768-B60D13DFF7FF}"/>
          </ac:picMkLst>
        </pc:picChg>
        <pc:picChg chg="add mod modCrop">
          <ac:chgData name="Lee Wickenden" userId="b764613722c02e4c" providerId="LiveId" clId="{5D313861-467B-424D-A544-FF7CBDFFDCEA}" dt="2021-01-04T15:40:11.146" v="674" actId="1076"/>
          <ac:picMkLst>
            <pc:docMk/>
            <pc:sldMk cId="4113649646" sldId="285"/>
            <ac:picMk id="8" creationId="{F0DB4363-44BE-417F-A317-561346F0679A}"/>
          </ac:picMkLst>
        </pc:picChg>
        <pc:picChg chg="add mod modCrop">
          <ac:chgData name="Lee Wickenden" userId="b764613722c02e4c" providerId="LiveId" clId="{5D313861-467B-424D-A544-FF7CBDFFDCEA}" dt="2021-01-04T15:40:20.730" v="676" actId="14100"/>
          <ac:picMkLst>
            <pc:docMk/>
            <pc:sldMk cId="4113649646" sldId="285"/>
            <ac:picMk id="10" creationId="{7171DA29-17F6-4AE9-9089-CD3C8555FE92}"/>
          </ac:picMkLst>
        </pc:picChg>
        <pc:picChg chg="add mod modCrop">
          <ac:chgData name="Lee Wickenden" userId="b764613722c02e4c" providerId="LiveId" clId="{5D313861-467B-424D-A544-FF7CBDFFDCEA}" dt="2021-01-04T15:41:07.449" v="682" actId="1076"/>
          <ac:picMkLst>
            <pc:docMk/>
            <pc:sldMk cId="4113649646" sldId="285"/>
            <ac:picMk id="12" creationId="{90EB6D6C-BDA2-47CD-8FD8-838970D7BBE4}"/>
          </ac:picMkLst>
        </pc:picChg>
      </pc:sldChg>
      <pc:sldChg chg="addSp delSp modSp new mod">
        <pc:chgData name="Lee Wickenden" userId="b764613722c02e4c" providerId="LiveId" clId="{5D313861-467B-424D-A544-FF7CBDFFDCEA}" dt="2021-01-04T14:27:01.154" v="117" actId="14100"/>
        <pc:sldMkLst>
          <pc:docMk/>
          <pc:sldMk cId="2756940625" sldId="286"/>
        </pc:sldMkLst>
        <pc:spChg chg="mod">
          <ac:chgData name="Lee Wickenden" userId="b764613722c02e4c" providerId="LiveId" clId="{5D313861-467B-424D-A544-FF7CBDFFDCEA}" dt="2021-01-04T14:17:48.617" v="79" actId="20577"/>
          <ac:spMkLst>
            <pc:docMk/>
            <pc:sldMk cId="2756940625" sldId="286"/>
            <ac:spMk id="2" creationId="{E5FA260C-E745-47C8-B54A-83F4C2B2289B}"/>
          </ac:spMkLst>
        </pc:spChg>
        <pc:spChg chg="del">
          <ac:chgData name="Lee Wickenden" userId="b764613722c02e4c" providerId="LiveId" clId="{5D313861-467B-424D-A544-FF7CBDFFDCEA}" dt="2021-01-04T14:19:01.110" v="80" actId="22"/>
          <ac:spMkLst>
            <pc:docMk/>
            <pc:sldMk cId="2756940625" sldId="286"/>
            <ac:spMk id="3" creationId="{CE04682C-D884-4AA4-8099-86ED81CD34E2}"/>
          </ac:spMkLst>
        </pc:spChg>
        <pc:spChg chg="add mod">
          <ac:chgData name="Lee Wickenden" userId="b764613722c02e4c" providerId="LiveId" clId="{5D313861-467B-424D-A544-FF7CBDFFDCEA}" dt="2021-01-04T14:26:54.530" v="115" actId="1076"/>
          <ac:spMkLst>
            <pc:docMk/>
            <pc:sldMk cId="2756940625" sldId="286"/>
            <ac:spMk id="7" creationId="{56F013C6-E66F-4B01-92C5-A64D97B52507}"/>
          </ac:spMkLst>
        </pc:spChg>
        <pc:spChg chg="add mod">
          <ac:chgData name="Lee Wickenden" userId="b764613722c02e4c" providerId="LiveId" clId="{5D313861-467B-424D-A544-FF7CBDFFDCEA}" dt="2021-01-04T14:27:01.154" v="117" actId="14100"/>
          <ac:spMkLst>
            <pc:docMk/>
            <pc:sldMk cId="2756940625" sldId="286"/>
            <ac:spMk id="9" creationId="{39AC5DE8-9822-44DB-A4C3-26E6DF0C7093}"/>
          </ac:spMkLst>
        </pc:spChg>
        <pc:picChg chg="add mod ord modCrop">
          <ac:chgData name="Lee Wickenden" userId="b764613722c02e4c" providerId="LiveId" clId="{5D313861-467B-424D-A544-FF7CBDFFDCEA}" dt="2021-01-04T14:26:33.191" v="91" actId="1076"/>
          <ac:picMkLst>
            <pc:docMk/>
            <pc:sldMk cId="2756940625" sldId="286"/>
            <ac:picMk id="5" creationId="{1CC29452-BDAB-469B-986B-831545E110A2}"/>
          </ac:picMkLst>
        </pc:picChg>
      </pc:sldChg>
      <pc:sldChg chg="addSp delSp modSp new mod">
        <pc:chgData name="Lee Wickenden" userId="b764613722c02e4c" providerId="LiveId" clId="{5D313861-467B-424D-A544-FF7CBDFFDCEA}" dt="2021-01-04T14:38:43.653" v="183" actId="1076"/>
        <pc:sldMkLst>
          <pc:docMk/>
          <pc:sldMk cId="1082984953" sldId="287"/>
        </pc:sldMkLst>
        <pc:spChg chg="mod">
          <ac:chgData name="Lee Wickenden" userId="b764613722c02e4c" providerId="LiveId" clId="{5D313861-467B-424D-A544-FF7CBDFFDCEA}" dt="2021-01-04T14:34:45.839" v="135" actId="20577"/>
          <ac:spMkLst>
            <pc:docMk/>
            <pc:sldMk cId="1082984953" sldId="287"/>
            <ac:spMk id="2" creationId="{BC0FC804-2CBC-4593-8EF0-B4A40F3E3B30}"/>
          </ac:spMkLst>
        </pc:spChg>
        <pc:spChg chg="del">
          <ac:chgData name="Lee Wickenden" userId="b764613722c02e4c" providerId="LiveId" clId="{5D313861-467B-424D-A544-FF7CBDFFDCEA}" dt="2021-01-04T14:35:05.521" v="136" actId="22"/>
          <ac:spMkLst>
            <pc:docMk/>
            <pc:sldMk cId="1082984953" sldId="287"/>
            <ac:spMk id="3" creationId="{6EB69617-68FC-4EAF-BB61-6AEC2994D8D7}"/>
          </ac:spMkLst>
        </pc:spChg>
        <pc:spChg chg="add mod">
          <ac:chgData name="Lee Wickenden" userId="b764613722c02e4c" providerId="LiveId" clId="{5D313861-467B-424D-A544-FF7CBDFFDCEA}" dt="2021-01-04T14:38:24.405" v="178" actId="207"/>
          <ac:spMkLst>
            <pc:docMk/>
            <pc:sldMk cId="1082984953" sldId="287"/>
            <ac:spMk id="10" creationId="{4541440D-CC89-4C69-87A5-F124831465AF}"/>
          </ac:spMkLst>
        </pc:spChg>
        <pc:picChg chg="add mod ord modCrop">
          <ac:chgData name="Lee Wickenden" userId="b764613722c02e4c" providerId="LiveId" clId="{5D313861-467B-424D-A544-FF7CBDFFDCEA}" dt="2021-01-04T14:38:43.653" v="183" actId="1076"/>
          <ac:picMkLst>
            <pc:docMk/>
            <pc:sldMk cId="1082984953" sldId="287"/>
            <ac:picMk id="5" creationId="{B9CA2FA3-8490-4C1F-82DD-95923D190806}"/>
          </ac:picMkLst>
        </pc:picChg>
        <pc:picChg chg="add mod ord modCrop">
          <ac:chgData name="Lee Wickenden" userId="b764613722c02e4c" providerId="LiveId" clId="{5D313861-467B-424D-A544-FF7CBDFFDCEA}" dt="2021-01-04T14:37:44.142" v="172" actId="1076"/>
          <ac:picMkLst>
            <pc:docMk/>
            <pc:sldMk cId="1082984953" sldId="287"/>
            <ac:picMk id="7" creationId="{DD2DBFCF-E0DE-46FB-A3E4-2D9F15F3D5A1}"/>
          </ac:picMkLst>
        </pc:picChg>
        <pc:picChg chg="add mod modCrop">
          <ac:chgData name="Lee Wickenden" userId="b764613722c02e4c" providerId="LiveId" clId="{5D313861-467B-424D-A544-FF7CBDFFDCEA}" dt="2021-01-04T14:37:52.349" v="175" actId="1076"/>
          <ac:picMkLst>
            <pc:docMk/>
            <pc:sldMk cId="1082984953" sldId="287"/>
            <ac:picMk id="9" creationId="{0C22DF22-4360-4A0B-A559-D3FE6EF036C5}"/>
          </ac:picMkLst>
        </pc:picChg>
      </pc:sldChg>
      <pc:sldChg chg="modSp add mod">
        <pc:chgData name="Lee Wickenden" userId="b764613722c02e4c" providerId="LiveId" clId="{5D313861-467B-424D-A544-FF7CBDFFDCEA}" dt="2021-01-04T14:40:23.990" v="199" actId="20577"/>
        <pc:sldMkLst>
          <pc:docMk/>
          <pc:sldMk cId="3646581832" sldId="288"/>
        </pc:sldMkLst>
        <pc:spChg chg="mod">
          <ac:chgData name="Lee Wickenden" userId="b764613722c02e4c" providerId="LiveId" clId="{5D313861-467B-424D-A544-FF7CBDFFDCEA}" dt="2021-01-04T14:40:23.990" v="199" actId="20577"/>
          <ac:spMkLst>
            <pc:docMk/>
            <pc:sldMk cId="3646581832" sldId="288"/>
            <ac:spMk id="3" creationId="{E9F6641D-ADF3-40BD-9BA3-E740E77C8826}"/>
          </ac:spMkLst>
        </pc:spChg>
      </pc:sldChg>
      <pc:sldChg chg="addSp delSp modSp new mod">
        <pc:chgData name="Lee Wickenden" userId="b764613722c02e4c" providerId="LiveId" clId="{5D313861-467B-424D-A544-FF7CBDFFDCEA}" dt="2021-01-04T14:44:32.053" v="276" actId="1076"/>
        <pc:sldMkLst>
          <pc:docMk/>
          <pc:sldMk cId="803668461" sldId="289"/>
        </pc:sldMkLst>
        <pc:spChg chg="mod">
          <ac:chgData name="Lee Wickenden" userId="b764613722c02e4c" providerId="LiveId" clId="{5D313861-467B-424D-A544-FF7CBDFFDCEA}" dt="2021-01-04T14:44:25.997" v="274" actId="1076"/>
          <ac:spMkLst>
            <pc:docMk/>
            <pc:sldMk cId="803668461" sldId="289"/>
            <ac:spMk id="2" creationId="{D570D591-2EC0-4BC3-9A63-27DEED1AFD3F}"/>
          </ac:spMkLst>
        </pc:spChg>
        <pc:spChg chg="del">
          <ac:chgData name="Lee Wickenden" userId="b764613722c02e4c" providerId="LiveId" clId="{5D313861-467B-424D-A544-FF7CBDFFDCEA}" dt="2021-01-04T14:41:15.584" v="210" actId="22"/>
          <ac:spMkLst>
            <pc:docMk/>
            <pc:sldMk cId="803668461" sldId="289"/>
            <ac:spMk id="3" creationId="{FAC1AC18-E6AB-4B11-9CDB-1A7D6148454E}"/>
          </ac:spMkLst>
        </pc:spChg>
        <pc:spChg chg="add del mod">
          <ac:chgData name="Lee Wickenden" userId="b764613722c02e4c" providerId="LiveId" clId="{5D313861-467B-424D-A544-FF7CBDFFDCEA}" dt="2021-01-04T14:42:18.605" v="256" actId="22"/>
          <ac:spMkLst>
            <pc:docMk/>
            <pc:sldMk cId="803668461" sldId="289"/>
            <ac:spMk id="7" creationId="{CB9DA7FE-BC7D-4AE3-A3D5-7FACF742EB36}"/>
          </ac:spMkLst>
        </pc:spChg>
        <pc:spChg chg="add mod">
          <ac:chgData name="Lee Wickenden" userId="b764613722c02e4c" providerId="LiveId" clId="{5D313861-467B-424D-A544-FF7CBDFFDCEA}" dt="2021-01-04T14:43:07.242" v="263" actId="207"/>
          <ac:spMkLst>
            <pc:docMk/>
            <pc:sldMk cId="803668461" sldId="289"/>
            <ac:spMk id="10" creationId="{AE52C89C-F812-461D-9F40-0EB151CA05AD}"/>
          </ac:spMkLst>
        </pc:spChg>
        <pc:spChg chg="add mod">
          <ac:chgData name="Lee Wickenden" userId="b764613722c02e4c" providerId="LiveId" clId="{5D313861-467B-424D-A544-FF7CBDFFDCEA}" dt="2021-01-04T14:43:23.269" v="268" actId="1076"/>
          <ac:spMkLst>
            <pc:docMk/>
            <pc:sldMk cId="803668461" sldId="289"/>
            <ac:spMk id="11" creationId="{2C94E04C-64BC-4279-87E2-2189608A9589}"/>
          </ac:spMkLst>
        </pc:spChg>
        <pc:picChg chg="add del mod ord modCrop">
          <ac:chgData name="Lee Wickenden" userId="b764613722c02e4c" providerId="LiveId" clId="{5D313861-467B-424D-A544-FF7CBDFFDCEA}" dt="2021-01-04T14:41:34.076" v="212" actId="478"/>
          <ac:picMkLst>
            <pc:docMk/>
            <pc:sldMk cId="803668461" sldId="289"/>
            <ac:picMk id="5" creationId="{20D7BD50-15CE-4F47-9A20-532864C56FCA}"/>
          </ac:picMkLst>
        </pc:picChg>
        <pc:picChg chg="add mod ord modCrop">
          <ac:chgData name="Lee Wickenden" userId="b764613722c02e4c" providerId="LiveId" clId="{5D313861-467B-424D-A544-FF7CBDFFDCEA}" dt="2021-01-04T14:42:39.486" v="260" actId="14100"/>
          <ac:picMkLst>
            <pc:docMk/>
            <pc:sldMk cId="803668461" sldId="289"/>
            <ac:picMk id="9" creationId="{19C56FED-3820-4BA6-9616-A6DC09E21848}"/>
          </ac:picMkLst>
        </pc:picChg>
        <pc:picChg chg="add mod modCrop">
          <ac:chgData name="Lee Wickenden" userId="b764613722c02e4c" providerId="LiveId" clId="{5D313861-467B-424D-A544-FF7CBDFFDCEA}" dt="2021-01-04T14:44:32.053" v="276" actId="1076"/>
          <ac:picMkLst>
            <pc:docMk/>
            <pc:sldMk cId="803668461" sldId="289"/>
            <ac:picMk id="13" creationId="{7A9738BD-851F-4964-82D2-0DAD00939F7B}"/>
          </ac:picMkLst>
        </pc:picChg>
      </pc:sldChg>
      <pc:sldChg chg="addSp delSp modSp new mod">
        <pc:chgData name="Lee Wickenden" userId="b764613722c02e4c" providerId="LiveId" clId="{5D313861-467B-424D-A544-FF7CBDFFDCEA}" dt="2021-01-04T14:48:52.445" v="339" actId="14100"/>
        <pc:sldMkLst>
          <pc:docMk/>
          <pc:sldMk cId="3434279582" sldId="290"/>
        </pc:sldMkLst>
        <pc:spChg chg="mod">
          <ac:chgData name="Lee Wickenden" userId="b764613722c02e4c" providerId="LiveId" clId="{5D313861-467B-424D-A544-FF7CBDFFDCEA}" dt="2021-01-04T14:47:37.066" v="324" actId="20577"/>
          <ac:spMkLst>
            <pc:docMk/>
            <pc:sldMk cId="3434279582" sldId="290"/>
            <ac:spMk id="2" creationId="{FF9B9B70-CE9D-4945-BA10-757B2A503B82}"/>
          </ac:spMkLst>
        </pc:spChg>
        <pc:spChg chg="del">
          <ac:chgData name="Lee Wickenden" userId="b764613722c02e4c" providerId="LiveId" clId="{5D313861-467B-424D-A544-FF7CBDFFDCEA}" dt="2021-01-04T14:47:45.276" v="325" actId="22"/>
          <ac:spMkLst>
            <pc:docMk/>
            <pc:sldMk cId="3434279582" sldId="290"/>
            <ac:spMk id="3" creationId="{AAC8190B-5535-4CD1-AC40-25CBDE96E016}"/>
          </ac:spMkLst>
        </pc:spChg>
        <pc:picChg chg="add mod ord modCrop">
          <ac:chgData name="Lee Wickenden" userId="b764613722c02e4c" providerId="LiveId" clId="{5D313861-467B-424D-A544-FF7CBDFFDCEA}" dt="2021-01-04T14:48:24.213" v="334" actId="14100"/>
          <ac:picMkLst>
            <pc:docMk/>
            <pc:sldMk cId="3434279582" sldId="290"/>
            <ac:picMk id="5" creationId="{01CD932E-76BD-4EAE-9E6C-7B3170243B62}"/>
          </ac:picMkLst>
        </pc:picChg>
        <pc:picChg chg="add mod modCrop">
          <ac:chgData name="Lee Wickenden" userId="b764613722c02e4c" providerId="LiveId" clId="{5D313861-467B-424D-A544-FF7CBDFFDCEA}" dt="2021-01-04T14:48:52.445" v="339" actId="14100"/>
          <ac:picMkLst>
            <pc:docMk/>
            <pc:sldMk cId="3434279582" sldId="290"/>
            <ac:picMk id="7" creationId="{4E70CB00-6376-4473-A78A-3DA23A7E1978}"/>
          </ac:picMkLst>
        </pc:picChg>
      </pc:sldChg>
      <pc:sldChg chg="addSp delSp modSp new mod">
        <pc:chgData name="Lee Wickenden" userId="b764613722c02e4c" providerId="LiveId" clId="{5D313861-467B-424D-A544-FF7CBDFFDCEA}" dt="2021-01-13T11:22:38.287" v="917" actId="14100"/>
        <pc:sldMkLst>
          <pc:docMk/>
          <pc:sldMk cId="1637661729" sldId="291"/>
        </pc:sldMkLst>
        <pc:spChg chg="mod">
          <ac:chgData name="Lee Wickenden" userId="b764613722c02e4c" providerId="LiveId" clId="{5D313861-467B-424D-A544-FF7CBDFFDCEA}" dt="2021-01-04T15:21:46.250" v="439" actId="14100"/>
          <ac:spMkLst>
            <pc:docMk/>
            <pc:sldMk cId="1637661729" sldId="291"/>
            <ac:spMk id="2" creationId="{1772DF4C-069E-4968-98A1-266DE66C600A}"/>
          </ac:spMkLst>
        </pc:spChg>
        <pc:spChg chg="del">
          <ac:chgData name="Lee Wickenden" userId="b764613722c02e4c" providerId="LiveId" clId="{5D313861-467B-424D-A544-FF7CBDFFDCEA}" dt="2021-01-04T15:17:35.063" v="341" actId="22"/>
          <ac:spMkLst>
            <pc:docMk/>
            <pc:sldMk cId="1637661729" sldId="291"/>
            <ac:spMk id="3" creationId="{6A013A1E-AA37-4FF0-82BE-721EB1C2CD6A}"/>
          </ac:spMkLst>
        </pc:spChg>
        <pc:spChg chg="add mod">
          <ac:chgData name="Lee Wickenden" userId="b764613722c02e4c" providerId="LiveId" clId="{5D313861-467B-424D-A544-FF7CBDFFDCEA}" dt="2021-01-13T11:22:38.287" v="917" actId="14100"/>
          <ac:spMkLst>
            <pc:docMk/>
            <pc:sldMk cId="1637661729" sldId="291"/>
            <ac:spMk id="6" creationId="{807297D7-C179-4BE3-8891-6DA5ACFFCEBA}"/>
          </ac:spMkLst>
        </pc:spChg>
        <pc:picChg chg="add mod ord modCrop">
          <ac:chgData name="Lee Wickenden" userId="b764613722c02e4c" providerId="LiveId" clId="{5D313861-467B-424D-A544-FF7CBDFFDCEA}" dt="2021-01-04T15:21:24.123" v="412" actId="688"/>
          <ac:picMkLst>
            <pc:docMk/>
            <pc:sldMk cId="1637661729" sldId="291"/>
            <ac:picMk id="5" creationId="{A4408F5C-9B95-46D1-9181-5D516C7F4F5E}"/>
          </ac:picMkLst>
        </pc:picChg>
        <pc:picChg chg="add mod modCrop">
          <ac:chgData name="Lee Wickenden" userId="b764613722c02e4c" providerId="LiveId" clId="{5D313861-467B-424D-A544-FF7CBDFFDCEA}" dt="2021-01-04T15:31:07.890" v="602" actId="1076"/>
          <ac:picMkLst>
            <pc:docMk/>
            <pc:sldMk cId="1637661729" sldId="291"/>
            <ac:picMk id="7" creationId="{6D1CB1BB-CA37-4439-A2E3-996464AE8FDC}"/>
          </ac:picMkLst>
        </pc:picChg>
      </pc:sldChg>
      <pc:sldChg chg="addSp delSp modSp new mod">
        <pc:chgData name="Lee Wickenden" userId="b764613722c02e4c" providerId="LiveId" clId="{5D313861-467B-424D-A544-FF7CBDFFDCEA}" dt="2021-01-04T15:30:52.154" v="601" actId="1076"/>
        <pc:sldMkLst>
          <pc:docMk/>
          <pc:sldMk cId="1450936782" sldId="292"/>
        </pc:sldMkLst>
        <pc:spChg chg="mod">
          <ac:chgData name="Lee Wickenden" userId="b764613722c02e4c" providerId="LiveId" clId="{5D313861-467B-424D-A544-FF7CBDFFDCEA}" dt="2021-01-04T15:22:22.578" v="479" actId="20577"/>
          <ac:spMkLst>
            <pc:docMk/>
            <pc:sldMk cId="1450936782" sldId="292"/>
            <ac:spMk id="2" creationId="{D79580BD-C9EE-4755-8F81-DD57414A1130}"/>
          </ac:spMkLst>
        </pc:spChg>
        <pc:spChg chg="del">
          <ac:chgData name="Lee Wickenden" userId="b764613722c02e4c" providerId="LiveId" clId="{5D313861-467B-424D-A544-FF7CBDFFDCEA}" dt="2021-01-04T15:22:49.219" v="480" actId="22"/>
          <ac:spMkLst>
            <pc:docMk/>
            <pc:sldMk cId="1450936782" sldId="292"/>
            <ac:spMk id="3" creationId="{CF571731-444B-4FC1-847F-4F04C7D5E6F3}"/>
          </ac:spMkLst>
        </pc:spChg>
        <pc:picChg chg="add mod ord modCrop">
          <ac:chgData name="Lee Wickenden" userId="b764613722c02e4c" providerId="LiveId" clId="{5D313861-467B-424D-A544-FF7CBDFFDCEA}" dt="2021-01-04T15:25:31.746" v="590" actId="1076"/>
          <ac:picMkLst>
            <pc:docMk/>
            <pc:sldMk cId="1450936782" sldId="292"/>
            <ac:picMk id="5" creationId="{7A37046A-CA76-4C62-8C1C-3DD9B241E4C3}"/>
          </ac:picMkLst>
        </pc:picChg>
        <pc:picChg chg="add mod modCrop">
          <ac:chgData name="Lee Wickenden" userId="b764613722c02e4c" providerId="LiveId" clId="{5D313861-467B-424D-A544-FF7CBDFFDCEA}" dt="2021-01-04T15:25:42.989" v="593" actId="688"/>
          <ac:picMkLst>
            <pc:docMk/>
            <pc:sldMk cId="1450936782" sldId="292"/>
            <ac:picMk id="7" creationId="{FA2ADC47-0360-4EC1-8AFD-A34EC6BC04F2}"/>
          </ac:picMkLst>
        </pc:picChg>
        <pc:picChg chg="add mod modCrop">
          <ac:chgData name="Lee Wickenden" userId="b764613722c02e4c" providerId="LiveId" clId="{5D313861-467B-424D-A544-FF7CBDFFDCEA}" dt="2021-01-04T15:30:52.154" v="601" actId="1076"/>
          <ac:picMkLst>
            <pc:docMk/>
            <pc:sldMk cId="1450936782" sldId="292"/>
            <ac:picMk id="9" creationId="{148718B3-90E4-4EBC-A02E-270103582C7D}"/>
          </ac:picMkLst>
        </pc:picChg>
      </pc:sldChg>
      <pc:sldChg chg="addSp delSp modSp new mod">
        <pc:chgData name="Lee Wickenden" userId="b764613722c02e4c" providerId="LiveId" clId="{5D313861-467B-424D-A544-FF7CBDFFDCEA}" dt="2021-01-04T15:37:32.549" v="648" actId="21"/>
        <pc:sldMkLst>
          <pc:docMk/>
          <pc:sldMk cId="2871246826" sldId="293"/>
        </pc:sldMkLst>
        <pc:spChg chg="mod">
          <ac:chgData name="Lee Wickenden" userId="b764613722c02e4c" providerId="LiveId" clId="{5D313861-467B-424D-A544-FF7CBDFFDCEA}" dt="2021-01-04T15:24:26.286" v="583" actId="20577"/>
          <ac:spMkLst>
            <pc:docMk/>
            <pc:sldMk cId="2871246826" sldId="293"/>
            <ac:spMk id="2" creationId="{C1DFE983-2F08-486A-B767-D5BAC14D4A31}"/>
          </ac:spMkLst>
        </pc:spChg>
        <pc:spChg chg="del">
          <ac:chgData name="Lee Wickenden" userId="b764613722c02e4c" providerId="LiveId" clId="{5D313861-467B-424D-A544-FF7CBDFFDCEA}" dt="2021-01-04T15:33:01.783" v="603" actId="22"/>
          <ac:spMkLst>
            <pc:docMk/>
            <pc:sldMk cId="2871246826" sldId="293"/>
            <ac:spMk id="3" creationId="{5E23BC8D-E94F-4909-BECC-C36DBCF99C35}"/>
          </ac:spMkLst>
        </pc:spChg>
        <pc:spChg chg="add mod">
          <ac:chgData name="Lee Wickenden" userId="b764613722c02e4c" providerId="LiveId" clId="{5D313861-467B-424D-A544-FF7CBDFFDCEA}" dt="2021-01-04T15:35:45.175" v="636" actId="207"/>
          <ac:spMkLst>
            <pc:docMk/>
            <pc:sldMk cId="2871246826" sldId="293"/>
            <ac:spMk id="8" creationId="{B4318CCF-CE68-4E46-8F1E-C7D90A7C06E3}"/>
          </ac:spMkLst>
        </pc:spChg>
        <pc:picChg chg="add mod ord modCrop">
          <ac:chgData name="Lee Wickenden" userId="b764613722c02e4c" providerId="LiveId" clId="{5D313861-467B-424D-A544-FF7CBDFFDCEA}" dt="2021-01-04T15:36:20.234" v="642" actId="1076"/>
          <ac:picMkLst>
            <pc:docMk/>
            <pc:sldMk cId="2871246826" sldId="293"/>
            <ac:picMk id="5" creationId="{3FFB4762-F47A-4032-8AF9-A7DDE0EF852E}"/>
          </ac:picMkLst>
        </pc:picChg>
        <pc:picChg chg="add mod modCrop">
          <ac:chgData name="Lee Wickenden" userId="b764613722c02e4c" providerId="LiveId" clId="{5D313861-467B-424D-A544-FF7CBDFFDCEA}" dt="2021-01-04T15:36:23.082" v="643" actId="1076"/>
          <ac:picMkLst>
            <pc:docMk/>
            <pc:sldMk cId="2871246826" sldId="293"/>
            <ac:picMk id="7" creationId="{E81267B6-83D5-4C6D-8B7A-DBB5F4DE0AD1}"/>
          </ac:picMkLst>
        </pc:picChg>
        <pc:picChg chg="add del mod modCrop">
          <ac:chgData name="Lee Wickenden" userId="b764613722c02e4c" providerId="LiveId" clId="{5D313861-467B-424D-A544-FF7CBDFFDCEA}" dt="2021-01-04T15:37:32.549" v="648" actId="21"/>
          <ac:picMkLst>
            <pc:docMk/>
            <pc:sldMk cId="2871246826" sldId="293"/>
            <ac:picMk id="10" creationId="{A09D1C25-4CCD-4921-A603-E3A6315B1307}"/>
          </ac:picMkLst>
        </pc:picChg>
      </pc:sldChg>
      <pc:sldChg chg="addSp delSp modSp new mod">
        <pc:chgData name="Lee Wickenden" userId="b764613722c02e4c" providerId="LiveId" clId="{5D313861-467B-424D-A544-FF7CBDFFDCEA}" dt="2021-01-13T11:21:48.811" v="914" actId="1076"/>
        <pc:sldMkLst>
          <pc:docMk/>
          <pc:sldMk cId="4236340983" sldId="294"/>
        </pc:sldMkLst>
        <pc:spChg chg="mod">
          <ac:chgData name="Lee Wickenden" userId="b764613722c02e4c" providerId="LiveId" clId="{5D313861-467B-424D-A544-FF7CBDFFDCEA}" dt="2021-01-04T15:50:20.310" v="698" actId="1076"/>
          <ac:spMkLst>
            <pc:docMk/>
            <pc:sldMk cId="4236340983" sldId="294"/>
            <ac:spMk id="2" creationId="{4C4D37DC-65EB-4BBC-A3ED-5194D30BBFD6}"/>
          </ac:spMkLst>
        </pc:spChg>
        <pc:spChg chg="del mod">
          <ac:chgData name="Lee Wickenden" userId="b764613722c02e4c" providerId="LiveId" clId="{5D313861-467B-424D-A544-FF7CBDFFDCEA}" dt="2021-01-04T15:51:25.069" v="775" actId="478"/>
          <ac:spMkLst>
            <pc:docMk/>
            <pc:sldMk cId="4236340983" sldId="294"/>
            <ac:spMk id="3" creationId="{B77E3A3F-C2B8-4A6D-BB3E-5BF3A2972985}"/>
          </ac:spMkLst>
        </pc:spChg>
        <pc:spChg chg="add del">
          <ac:chgData name="Lee Wickenden" userId="b764613722c02e4c" providerId="LiveId" clId="{5D313861-467B-424D-A544-FF7CBDFFDCEA}" dt="2021-01-04T15:50:20.742" v="699"/>
          <ac:spMkLst>
            <pc:docMk/>
            <pc:sldMk cId="4236340983" sldId="294"/>
            <ac:spMk id="4" creationId="{C3CB69D5-B7EB-43A4-9BB6-44AB80A06190}"/>
          </ac:spMkLst>
        </pc:spChg>
        <pc:spChg chg="add del mod">
          <ac:chgData name="Lee Wickenden" userId="b764613722c02e4c" providerId="LiveId" clId="{5D313861-467B-424D-A544-FF7CBDFFDCEA}" dt="2021-01-04T15:50:20.742" v="699"/>
          <ac:spMkLst>
            <pc:docMk/>
            <pc:sldMk cId="4236340983" sldId="294"/>
            <ac:spMk id="5" creationId="{E60014D0-93C7-4917-A806-C85150C60BE3}"/>
          </ac:spMkLst>
        </pc:spChg>
        <pc:spChg chg="add mod">
          <ac:chgData name="Lee Wickenden" userId="b764613722c02e4c" providerId="LiveId" clId="{5D313861-467B-424D-A544-FF7CBDFFDCEA}" dt="2021-01-04T15:54:03.789" v="838" actId="20577"/>
          <ac:spMkLst>
            <pc:docMk/>
            <pc:sldMk cId="4236340983" sldId="294"/>
            <ac:spMk id="6" creationId="{754E3FA8-6D74-49BB-99B5-DB11983B0040}"/>
          </ac:spMkLst>
        </pc:spChg>
        <pc:spChg chg="add mod">
          <ac:chgData name="Lee Wickenden" userId="b764613722c02e4c" providerId="LiveId" clId="{5D313861-467B-424D-A544-FF7CBDFFDCEA}" dt="2021-01-13T11:21:48.811" v="914" actId="1076"/>
          <ac:spMkLst>
            <pc:docMk/>
            <pc:sldMk cId="4236340983" sldId="294"/>
            <ac:spMk id="7" creationId="{19E206E9-DB8A-468E-98E5-42A7DF045033}"/>
          </ac:spMkLst>
        </pc:spChg>
        <pc:spChg chg="add del mod">
          <ac:chgData name="Lee Wickenden" userId="b764613722c02e4c" providerId="LiveId" clId="{5D313861-467B-424D-A544-FF7CBDFFDCEA}" dt="2021-01-04T15:51:20.111" v="773" actId="478"/>
          <ac:spMkLst>
            <pc:docMk/>
            <pc:sldMk cId="4236340983" sldId="294"/>
            <ac:spMk id="7" creationId="{A3DB1A40-2DED-462D-81E4-728FDD34BFE7}"/>
          </ac:spMkLst>
        </pc:spChg>
        <pc:picChg chg="add del">
          <ac:chgData name="Lee Wickenden" userId="b764613722c02e4c" providerId="LiveId" clId="{5D313861-467B-424D-A544-FF7CBDFFDCEA}" dt="2021-01-04T15:50:20.742" v="699"/>
          <ac:picMkLst>
            <pc:docMk/>
            <pc:sldMk cId="4236340983" sldId="294"/>
            <ac:picMk id="2049" creationId="{669E4AD0-8504-4D4B-97B0-4EAF5475A5A8}"/>
          </ac:picMkLst>
        </pc:picChg>
        <pc:picChg chg="add mod">
          <ac:chgData name="Lee Wickenden" userId="b764613722c02e4c" providerId="LiveId" clId="{5D313861-467B-424D-A544-FF7CBDFFDCEA}" dt="2021-01-04T15:52:44.552" v="785" actId="14100"/>
          <ac:picMkLst>
            <pc:docMk/>
            <pc:sldMk cId="4236340983" sldId="294"/>
            <ac:picMk id="2052" creationId="{F9906990-BBC1-4074-8D61-AB72640596CE}"/>
          </ac:picMkLst>
        </pc:picChg>
      </pc:sldChg>
      <pc:sldChg chg="addSp delSp modSp new mod">
        <pc:chgData name="Lee Wickenden" userId="b764613722c02e4c" providerId="LiveId" clId="{5D313861-467B-424D-A544-FF7CBDFFDCEA}" dt="2021-01-04T16:08:18.395" v="910" actId="113"/>
        <pc:sldMkLst>
          <pc:docMk/>
          <pc:sldMk cId="2126626068" sldId="295"/>
        </pc:sldMkLst>
        <pc:spChg chg="mod">
          <ac:chgData name="Lee Wickenden" userId="b764613722c02e4c" providerId="LiveId" clId="{5D313861-467B-424D-A544-FF7CBDFFDCEA}" dt="2021-01-04T16:00:20" v="867" actId="20577"/>
          <ac:spMkLst>
            <pc:docMk/>
            <pc:sldMk cId="2126626068" sldId="295"/>
            <ac:spMk id="2" creationId="{56672BE7-37AF-4F80-A5F4-84A283EFA269}"/>
          </ac:spMkLst>
        </pc:spChg>
        <pc:spChg chg="del">
          <ac:chgData name="Lee Wickenden" userId="b764613722c02e4c" providerId="LiveId" clId="{5D313861-467B-424D-A544-FF7CBDFFDCEA}" dt="2021-01-04T15:59:46.627" v="856"/>
          <ac:spMkLst>
            <pc:docMk/>
            <pc:sldMk cId="2126626068" sldId="295"/>
            <ac:spMk id="3" creationId="{0D5ABF9D-FAAF-4175-88F6-312D18A0CCA1}"/>
          </ac:spMkLst>
        </pc:spChg>
        <pc:spChg chg="add del mod">
          <ac:chgData name="Lee Wickenden" userId="b764613722c02e4c" providerId="LiveId" clId="{5D313861-467B-424D-A544-FF7CBDFFDCEA}" dt="2021-01-04T16:01:29.635" v="885" actId="478"/>
          <ac:spMkLst>
            <pc:docMk/>
            <pc:sldMk cId="2126626068" sldId="295"/>
            <ac:spMk id="5" creationId="{EB820F98-B6EE-42B2-9A1E-0A53D4B9E9EC}"/>
          </ac:spMkLst>
        </pc:spChg>
        <pc:spChg chg="add mod">
          <ac:chgData name="Lee Wickenden" userId="b764613722c02e4c" providerId="LiveId" clId="{5D313861-467B-424D-A544-FF7CBDFFDCEA}" dt="2021-01-04T16:02:42.040" v="899" actId="1076"/>
          <ac:spMkLst>
            <pc:docMk/>
            <pc:sldMk cId="2126626068" sldId="295"/>
            <ac:spMk id="6" creationId="{EB3D89A0-7AF0-4FF9-B34C-422D1E538CBE}"/>
          </ac:spMkLst>
        </pc:spChg>
        <pc:spChg chg="add mod">
          <ac:chgData name="Lee Wickenden" userId="b764613722c02e4c" providerId="LiveId" clId="{5D313861-467B-424D-A544-FF7CBDFFDCEA}" dt="2021-01-04T16:02:16.657" v="893" actId="1076"/>
          <ac:spMkLst>
            <pc:docMk/>
            <pc:sldMk cId="2126626068" sldId="295"/>
            <ac:spMk id="7" creationId="{7B934955-4EAB-485A-90CF-5EF588AA8138}"/>
          </ac:spMkLst>
        </pc:spChg>
        <pc:spChg chg="add mod">
          <ac:chgData name="Lee Wickenden" userId="b764613722c02e4c" providerId="LiveId" clId="{5D313861-467B-424D-A544-FF7CBDFFDCEA}" dt="2021-01-04T16:02:16.657" v="893" actId="1076"/>
          <ac:spMkLst>
            <pc:docMk/>
            <pc:sldMk cId="2126626068" sldId="295"/>
            <ac:spMk id="8" creationId="{650579DA-33F1-4563-AEC0-27A12A2D8D64}"/>
          </ac:spMkLst>
        </pc:spChg>
        <pc:spChg chg="add mod">
          <ac:chgData name="Lee Wickenden" userId="b764613722c02e4c" providerId="LiveId" clId="{5D313861-467B-424D-A544-FF7CBDFFDCEA}" dt="2021-01-04T16:02:16.657" v="893" actId="1076"/>
          <ac:spMkLst>
            <pc:docMk/>
            <pc:sldMk cId="2126626068" sldId="295"/>
            <ac:spMk id="9" creationId="{CA73A3AE-B6E7-4B01-B9C0-B9C00321C8DB}"/>
          </ac:spMkLst>
        </pc:spChg>
        <pc:spChg chg="add mod">
          <ac:chgData name="Lee Wickenden" userId="b764613722c02e4c" providerId="LiveId" clId="{5D313861-467B-424D-A544-FF7CBDFFDCEA}" dt="2021-01-04T16:02:16.657" v="893" actId="1076"/>
          <ac:spMkLst>
            <pc:docMk/>
            <pc:sldMk cId="2126626068" sldId="295"/>
            <ac:spMk id="10" creationId="{09FA3560-460D-4854-AC31-167B2AEA6844}"/>
          </ac:spMkLst>
        </pc:spChg>
        <pc:spChg chg="add mod">
          <ac:chgData name="Lee Wickenden" userId="b764613722c02e4c" providerId="LiveId" clId="{5D313861-467B-424D-A544-FF7CBDFFDCEA}" dt="2021-01-04T16:02:30.857" v="897" actId="1076"/>
          <ac:spMkLst>
            <pc:docMk/>
            <pc:sldMk cId="2126626068" sldId="295"/>
            <ac:spMk id="11" creationId="{249FF342-136A-4E0A-952E-8B89D2A3AE7A}"/>
          </ac:spMkLst>
        </pc:spChg>
        <pc:spChg chg="add mod">
          <ac:chgData name="Lee Wickenden" userId="b764613722c02e4c" providerId="LiveId" clId="{5D313861-467B-424D-A544-FF7CBDFFDCEA}" dt="2021-01-04T16:02:30.857" v="897" actId="1076"/>
          <ac:spMkLst>
            <pc:docMk/>
            <pc:sldMk cId="2126626068" sldId="295"/>
            <ac:spMk id="12" creationId="{83EBAA14-F612-4AE2-BDFD-E4CA2BDBE2EB}"/>
          </ac:spMkLst>
        </pc:spChg>
        <pc:spChg chg="add mod">
          <ac:chgData name="Lee Wickenden" userId="b764613722c02e4c" providerId="LiveId" clId="{5D313861-467B-424D-A544-FF7CBDFFDCEA}" dt="2021-01-04T16:02:35.369" v="898" actId="1076"/>
          <ac:spMkLst>
            <pc:docMk/>
            <pc:sldMk cId="2126626068" sldId="295"/>
            <ac:spMk id="13" creationId="{23498A2A-E76E-4225-AC0E-BFA473C1E23E}"/>
          </ac:spMkLst>
        </pc:spChg>
        <pc:spChg chg="add mod">
          <ac:chgData name="Lee Wickenden" userId="b764613722c02e4c" providerId="LiveId" clId="{5D313861-467B-424D-A544-FF7CBDFFDCEA}" dt="2021-01-04T16:02:30.857" v="897" actId="1076"/>
          <ac:spMkLst>
            <pc:docMk/>
            <pc:sldMk cId="2126626068" sldId="295"/>
            <ac:spMk id="14" creationId="{2DCD9B9B-C12A-4E59-9BD0-42FCB5488A9D}"/>
          </ac:spMkLst>
        </pc:spChg>
        <pc:spChg chg="add mod">
          <ac:chgData name="Lee Wickenden" userId="b764613722c02e4c" providerId="LiveId" clId="{5D313861-467B-424D-A544-FF7CBDFFDCEA}" dt="2021-01-04T16:08:18.395" v="910" actId="113"/>
          <ac:spMkLst>
            <pc:docMk/>
            <pc:sldMk cId="2126626068" sldId="295"/>
            <ac:spMk id="15" creationId="{5E6101B7-7DEA-44E9-B468-5F96B4BCFF88}"/>
          </ac:spMkLst>
        </pc:spChg>
        <pc:spChg chg="add mod">
          <ac:chgData name="Lee Wickenden" userId="b764613722c02e4c" providerId="LiveId" clId="{5D313861-467B-424D-A544-FF7CBDFFDCEA}" dt="2021-01-04T15:59:46.627" v="856"/>
          <ac:spMkLst>
            <pc:docMk/>
            <pc:sldMk cId="2126626068" sldId="295"/>
            <ac:spMk id="16" creationId="{49962B30-AD19-4630-B1A2-415772A052D6}"/>
          </ac:spMkLst>
        </pc:spChg>
        <pc:spChg chg="add mod">
          <ac:chgData name="Lee Wickenden" userId="b764613722c02e4c" providerId="LiveId" clId="{5D313861-467B-424D-A544-FF7CBDFFDCEA}" dt="2021-01-04T15:59:46.627" v="856"/>
          <ac:spMkLst>
            <pc:docMk/>
            <pc:sldMk cId="2126626068" sldId="295"/>
            <ac:spMk id="17" creationId="{0D0BFC25-B17C-421A-9E4D-D66E78349D69}"/>
          </ac:spMkLst>
        </pc:spChg>
        <pc:spChg chg="add mod">
          <ac:chgData name="Lee Wickenden" userId="b764613722c02e4c" providerId="LiveId" clId="{5D313861-467B-424D-A544-FF7CBDFFDCEA}" dt="2021-01-04T16:01:00.015" v="877" actId="1076"/>
          <ac:spMkLst>
            <pc:docMk/>
            <pc:sldMk cId="2126626068" sldId="295"/>
            <ac:spMk id="18" creationId="{F8343A99-FFA4-4613-83FB-E508D84B5161}"/>
          </ac:spMkLst>
        </pc:spChg>
        <pc:spChg chg="add del mod">
          <ac:chgData name="Lee Wickenden" userId="b764613722c02e4c" providerId="LiveId" clId="{5D313861-467B-424D-A544-FF7CBDFFDCEA}" dt="2021-01-04T16:01:52.888" v="890" actId="1076"/>
          <ac:spMkLst>
            <pc:docMk/>
            <pc:sldMk cId="2126626068" sldId="295"/>
            <ac:spMk id="19" creationId="{8113DD8F-8C82-4268-A153-288F7CF9DBC2}"/>
          </ac:spMkLst>
        </pc:spChg>
        <pc:spChg chg="add mod">
          <ac:chgData name="Lee Wickenden" userId="b764613722c02e4c" providerId="LiveId" clId="{5D313861-467B-424D-A544-FF7CBDFFDCEA}" dt="2021-01-04T16:08:13.888" v="909" actId="1076"/>
          <ac:spMkLst>
            <pc:docMk/>
            <pc:sldMk cId="2126626068" sldId="295"/>
            <ac:spMk id="23" creationId="{72E864B8-6CEC-421C-B19E-6DA0D89E90AD}"/>
          </ac:spMkLst>
        </pc:spChg>
        <pc:graphicFrameChg chg="add mod modGraphic">
          <ac:chgData name="Lee Wickenden" userId="b764613722c02e4c" providerId="LiveId" clId="{5D313861-467B-424D-A544-FF7CBDFFDCEA}" dt="2021-01-04T16:02:51.584" v="902" actId="242"/>
          <ac:graphicFrameMkLst>
            <pc:docMk/>
            <pc:sldMk cId="2126626068" sldId="295"/>
            <ac:graphicFrameMk id="4" creationId="{916F2592-B2F4-4599-B2B9-955D572AA0FA}"/>
          </ac:graphicFrameMkLst>
        </pc:graphicFrameChg>
        <pc:picChg chg="add mod modCrop">
          <ac:chgData name="Lee Wickenden" userId="b764613722c02e4c" providerId="LiveId" clId="{5D313861-467B-424D-A544-FF7CBDFFDCEA}" dt="2021-01-04T16:08:00.824" v="908" actId="14100"/>
          <ac:picMkLst>
            <pc:docMk/>
            <pc:sldMk cId="2126626068" sldId="295"/>
            <ac:picMk id="22" creationId="{E37C1C6A-74D4-4A91-BE48-C45E6552DED5}"/>
          </ac:picMkLst>
        </pc:picChg>
        <pc:picChg chg="add del mod">
          <ac:chgData name="Lee Wickenden" userId="b764613722c02e4c" providerId="LiveId" clId="{5D313861-467B-424D-A544-FF7CBDFFDCEA}" dt="2021-01-04T16:07:38.585" v="903" actId="478"/>
          <ac:picMkLst>
            <pc:docMk/>
            <pc:sldMk cId="2126626068" sldId="295"/>
            <ac:picMk id="3074" creationId="{3911E4B3-CBB8-48E6-A63B-4FCF3C38ED2C}"/>
          </ac:picMkLst>
        </pc:picChg>
        <pc:picChg chg="add mod">
          <ac:chgData name="Lee Wickenden" userId="b764613722c02e4c" providerId="LiveId" clId="{5D313861-467B-424D-A544-FF7CBDFFDCEA}" dt="2021-01-04T16:02:18.719" v="894" actId="1076"/>
          <ac:picMkLst>
            <pc:docMk/>
            <pc:sldMk cId="2126626068" sldId="295"/>
            <ac:picMk id="3079" creationId="{3C08783A-F4F7-4DF1-9610-59BF1495E15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BADB47-2660-4236-917C-0626BD28D5E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B95C0E-365B-4C56-8E58-A06A074E1D1B}">
      <dgm:prSet phldrT="[Text]"/>
      <dgm:spPr/>
      <dgm:t>
        <a:bodyPr/>
        <a:lstStyle/>
        <a:p>
          <a:r>
            <a:rPr lang="en-GB" dirty="0"/>
            <a:t>Western Classical Music Categories</a:t>
          </a:r>
        </a:p>
      </dgm:t>
    </dgm:pt>
    <dgm:pt modelId="{68C5083F-01C2-42DB-B164-25907E94471C}" type="parTrans" cxnId="{5F0D3ACA-008B-487E-80DA-ED1EE8DF90D3}">
      <dgm:prSet/>
      <dgm:spPr/>
      <dgm:t>
        <a:bodyPr/>
        <a:lstStyle/>
        <a:p>
          <a:endParaRPr lang="en-GB"/>
        </a:p>
      </dgm:t>
    </dgm:pt>
    <dgm:pt modelId="{640D2988-17B5-4364-AF39-07B4AB9D8535}" type="sibTrans" cxnId="{5F0D3ACA-008B-487E-80DA-ED1EE8DF90D3}">
      <dgm:prSet/>
      <dgm:spPr/>
      <dgm:t>
        <a:bodyPr/>
        <a:lstStyle/>
        <a:p>
          <a:endParaRPr lang="en-GB"/>
        </a:p>
      </dgm:t>
    </dgm:pt>
    <dgm:pt modelId="{2AB7A7D5-C552-43BA-A679-25849AE435C2}">
      <dgm:prSet phldrT="[Text]"/>
      <dgm:spPr/>
      <dgm:t>
        <a:bodyPr/>
        <a:lstStyle/>
        <a:p>
          <a:r>
            <a:rPr lang="en-GB" dirty="0"/>
            <a:t>Baroque</a:t>
          </a:r>
        </a:p>
      </dgm:t>
    </dgm:pt>
    <dgm:pt modelId="{32F67B4A-EB5F-4119-8389-3CC32D15D9AF}" type="parTrans" cxnId="{B86CBA97-20A6-4D63-80EC-99AA38AD0CC6}">
      <dgm:prSet/>
      <dgm:spPr/>
      <dgm:t>
        <a:bodyPr/>
        <a:lstStyle/>
        <a:p>
          <a:endParaRPr lang="en-GB"/>
        </a:p>
      </dgm:t>
    </dgm:pt>
    <dgm:pt modelId="{F76F7FDD-A86C-4C3A-8E97-7A00E38F80BB}" type="sibTrans" cxnId="{B86CBA97-20A6-4D63-80EC-99AA38AD0CC6}">
      <dgm:prSet/>
      <dgm:spPr/>
      <dgm:t>
        <a:bodyPr/>
        <a:lstStyle/>
        <a:p>
          <a:endParaRPr lang="en-GB"/>
        </a:p>
      </dgm:t>
    </dgm:pt>
    <dgm:pt modelId="{F70BFAC1-374E-4170-AB8D-9FBD5EDC0425}">
      <dgm:prSet phldrT="[Text]"/>
      <dgm:spPr/>
      <dgm:t>
        <a:bodyPr/>
        <a:lstStyle/>
        <a:p>
          <a:r>
            <a:rPr lang="en-GB" dirty="0"/>
            <a:t>Tchaikovsky</a:t>
          </a:r>
        </a:p>
      </dgm:t>
    </dgm:pt>
    <dgm:pt modelId="{A7609DCB-C8E7-46BB-8DCD-EC957A28D203}" type="parTrans" cxnId="{6D8FDF71-75E4-4A33-980E-002B3D190280}">
      <dgm:prSet/>
      <dgm:spPr/>
      <dgm:t>
        <a:bodyPr/>
        <a:lstStyle/>
        <a:p>
          <a:endParaRPr lang="en-GB"/>
        </a:p>
      </dgm:t>
    </dgm:pt>
    <dgm:pt modelId="{258CB2BC-C09C-4467-94C3-AF43490FE57B}" type="sibTrans" cxnId="{6D8FDF71-75E4-4A33-980E-002B3D190280}">
      <dgm:prSet/>
      <dgm:spPr/>
      <dgm:t>
        <a:bodyPr/>
        <a:lstStyle/>
        <a:p>
          <a:endParaRPr lang="en-GB"/>
        </a:p>
      </dgm:t>
    </dgm:pt>
    <dgm:pt modelId="{31346C03-5653-4B3F-9CFF-65FCDE0732F6}">
      <dgm:prSet phldrT="[Text]"/>
      <dgm:spPr/>
      <dgm:t>
        <a:bodyPr/>
        <a:lstStyle/>
        <a:p>
          <a:r>
            <a:rPr lang="en-GB" dirty="0"/>
            <a:t>JS Bach</a:t>
          </a:r>
        </a:p>
      </dgm:t>
    </dgm:pt>
    <dgm:pt modelId="{7D5ADC58-FA21-4C18-868A-53DE993D1863}" type="parTrans" cxnId="{AB0810A2-9D8C-4BDE-B07F-209CDC1552F6}">
      <dgm:prSet/>
      <dgm:spPr/>
      <dgm:t>
        <a:bodyPr/>
        <a:lstStyle/>
        <a:p>
          <a:endParaRPr lang="en-GB"/>
        </a:p>
      </dgm:t>
    </dgm:pt>
    <dgm:pt modelId="{7B8B733A-59FB-4B33-A63E-54B11E2322A3}" type="sibTrans" cxnId="{AB0810A2-9D8C-4BDE-B07F-209CDC1552F6}">
      <dgm:prSet/>
      <dgm:spPr/>
      <dgm:t>
        <a:bodyPr/>
        <a:lstStyle/>
        <a:p>
          <a:endParaRPr lang="en-GB"/>
        </a:p>
      </dgm:t>
    </dgm:pt>
    <dgm:pt modelId="{1E7690B4-B9A2-4C89-BB8B-ACAC3F486CA6}">
      <dgm:prSet phldrT="[Text]"/>
      <dgm:spPr/>
      <dgm:t>
        <a:bodyPr/>
        <a:lstStyle/>
        <a:p>
          <a:r>
            <a:rPr lang="en-GB" dirty="0"/>
            <a:t>Handel</a:t>
          </a:r>
        </a:p>
      </dgm:t>
    </dgm:pt>
    <dgm:pt modelId="{02507992-D534-4990-9C0F-FC5B21DBB2F8}" type="parTrans" cxnId="{5EFBCB3B-3E59-4070-94FC-2D5E93AED991}">
      <dgm:prSet/>
      <dgm:spPr/>
      <dgm:t>
        <a:bodyPr/>
        <a:lstStyle/>
        <a:p>
          <a:endParaRPr lang="en-GB"/>
        </a:p>
      </dgm:t>
    </dgm:pt>
    <dgm:pt modelId="{4B128C95-BE7B-4C6C-B6A1-14068A2202AB}" type="sibTrans" cxnId="{5EFBCB3B-3E59-4070-94FC-2D5E93AED991}">
      <dgm:prSet/>
      <dgm:spPr/>
      <dgm:t>
        <a:bodyPr/>
        <a:lstStyle/>
        <a:p>
          <a:endParaRPr lang="en-GB"/>
        </a:p>
      </dgm:t>
    </dgm:pt>
    <dgm:pt modelId="{61D1A10A-5183-4786-8753-4C89A6088FB0}">
      <dgm:prSet phldrT="[Text]"/>
      <dgm:spPr/>
      <dgm:t>
        <a:bodyPr/>
        <a:lstStyle/>
        <a:p>
          <a:r>
            <a:rPr lang="en-GB" dirty="0"/>
            <a:t>Classical</a:t>
          </a:r>
        </a:p>
      </dgm:t>
    </dgm:pt>
    <dgm:pt modelId="{4AF38C9C-1B2C-4C11-AD6C-4F3B09D08152}" type="parTrans" cxnId="{52EC14D0-3D7E-48DA-B9FC-BD530DC44370}">
      <dgm:prSet/>
      <dgm:spPr/>
      <dgm:t>
        <a:bodyPr/>
        <a:lstStyle/>
        <a:p>
          <a:endParaRPr lang="en-GB"/>
        </a:p>
      </dgm:t>
    </dgm:pt>
    <dgm:pt modelId="{3D3840FE-E70A-42BF-BA25-A34B30946A80}" type="sibTrans" cxnId="{52EC14D0-3D7E-48DA-B9FC-BD530DC44370}">
      <dgm:prSet/>
      <dgm:spPr/>
      <dgm:t>
        <a:bodyPr/>
        <a:lstStyle/>
        <a:p>
          <a:endParaRPr lang="en-GB"/>
        </a:p>
      </dgm:t>
    </dgm:pt>
    <dgm:pt modelId="{20124D01-43D7-4E84-A4F1-761BDA93FC3A}">
      <dgm:prSet phldrT="[Text]"/>
      <dgm:spPr/>
      <dgm:t>
        <a:bodyPr/>
        <a:lstStyle/>
        <a:p>
          <a:r>
            <a:rPr lang="en-GB" dirty="0"/>
            <a:t>Romantic</a:t>
          </a:r>
        </a:p>
      </dgm:t>
    </dgm:pt>
    <dgm:pt modelId="{7C116C72-9228-4F54-900A-2056AC68DC0A}" type="parTrans" cxnId="{184B2FCA-EFDB-4CDA-A6F5-0F3B8C7F2E1C}">
      <dgm:prSet/>
      <dgm:spPr/>
      <dgm:t>
        <a:bodyPr/>
        <a:lstStyle/>
        <a:p>
          <a:endParaRPr lang="en-GB"/>
        </a:p>
      </dgm:t>
    </dgm:pt>
    <dgm:pt modelId="{E1BD15E8-6A0E-4432-B2CF-BB34D67702DD}" type="sibTrans" cxnId="{184B2FCA-EFDB-4CDA-A6F5-0F3B8C7F2E1C}">
      <dgm:prSet/>
      <dgm:spPr/>
      <dgm:t>
        <a:bodyPr/>
        <a:lstStyle/>
        <a:p>
          <a:endParaRPr lang="en-GB"/>
        </a:p>
      </dgm:t>
    </dgm:pt>
    <dgm:pt modelId="{02E636FD-4348-4A7B-8DCD-3E34DFDA2076}">
      <dgm:prSet phldrT="[Text]"/>
      <dgm:spPr/>
      <dgm:t>
        <a:bodyPr/>
        <a:lstStyle/>
        <a:p>
          <a:r>
            <a:rPr lang="en-GB" dirty="0"/>
            <a:t>Haydn</a:t>
          </a:r>
        </a:p>
      </dgm:t>
    </dgm:pt>
    <dgm:pt modelId="{0616D550-A320-413A-A8A1-F4C5B2EFCA18}" type="parTrans" cxnId="{A32DB6DC-D26F-4AB7-96D3-69752CF4799E}">
      <dgm:prSet/>
      <dgm:spPr/>
      <dgm:t>
        <a:bodyPr/>
        <a:lstStyle/>
        <a:p>
          <a:endParaRPr lang="en-GB"/>
        </a:p>
      </dgm:t>
    </dgm:pt>
    <dgm:pt modelId="{8421784E-3B71-426A-B622-1BD627B64F1D}" type="sibTrans" cxnId="{A32DB6DC-D26F-4AB7-96D3-69752CF4799E}">
      <dgm:prSet/>
      <dgm:spPr/>
      <dgm:t>
        <a:bodyPr/>
        <a:lstStyle/>
        <a:p>
          <a:endParaRPr lang="en-GB"/>
        </a:p>
      </dgm:t>
    </dgm:pt>
    <dgm:pt modelId="{95E40522-2B9D-4EF0-A22A-DC6834776AF8}">
      <dgm:prSet phldrT="[Text]"/>
      <dgm:spPr/>
      <dgm:t>
        <a:bodyPr/>
        <a:lstStyle/>
        <a:p>
          <a:r>
            <a:rPr lang="en-GB"/>
            <a:t>Mozart</a:t>
          </a:r>
          <a:endParaRPr lang="en-GB" dirty="0"/>
        </a:p>
      </dgm:t>
    </dgm:pt>
    <dgm:pt modelId="{E9DF27D3-C7D9-4C46-8C02-8C2833BB3ADE}" type="parTrans" cxnId="{EF6AC625-624C-400B-8988-E49F64080EB8}">
      <dgm:prSet/>
      <dgm:spPr/>
      <dgm:t>
        <a:bodyPr/>
        <a:lstStyle/>
        <a:p>
          <a:endParaRPr lang="en-GB"/>
        </a:p>
      </dgm:t>
    </dgm:pt>
    <dgm:pt modelId="{FD41E464-127A-4746-87F0-4D1278D4316C}" type="sibTrans" cxnId="{EF6AC625-624C-400B-8988-E49F64080EB8}">
      <dgm:prSet/>
      <dgm:spPr/>
      <dgm:t>
        <a:bodyPr/>
        <a:lstStyle/>
        <a:p>
          <a:endParaRPr lang="en-GB"/>
        </a:p>
      </dgm:t>
    </dgm:pt>
    <dgm:pt modelId="{10175AE5-7F03-465E-A2AC-06DED8C59E70}">
      <dgm:prSet phldrT="[Text]"/>
      <dgm:spPr/>
      <dgm:t>
        <a:bodyPr/>
        <a:lstStyle/>
        <a:p>
          <a:r>
            <a:rPr lang="en-GB" dirty="0"/>
            <a:t>Debussy</a:t>
          </a:r>
        </a:p>
      </dgm:t>
    </dgm:pt>
    <dgm:pt modelId="{7673A9D6-D100-4747-86A4-24FAD59500D8}" type="parTrans" cxnId="{658FCC0B-10D5-484D-BFAE-4AA1C53E782A}">
      <dgm:prSet/>
      <dgm:spPr/>
      <dgm:t>
        <a:bodyPr/>
        <a:lstStyle/>
        <a:p>
          <a:endParaRPr lang="en-GB"/>
        </a:p>
      </dgm:t>
    </dgm:pt>
    <dgm:pt modelId="{D85E0DAF-7EE2-47F0-9F14-2BB6C37F28E9}" type="sibTrans" cxnId="{658FCC0B-10D5-484D-BFAE-4AA1C53E782A}">
      <dgm:prSet/>
      <dgm:spPr/>
      <dgm:t>
        <a:bodyPr/>
        <a:lstStyle/>
        <a:p>
          <a:endParaRPr lang="en-GB"/>
        </a:p>
      </dgm:t>
    </dgm:pt>
    <dgm:pt modelId="{7C3F691E-6100-43A7-9180-BF26B8EA145C}">
      <dgm:prSet phldrT="[Text]"/>
      <dgm:spPr/>
      <dgm:t>
        <a:bodyPr/>
        <a:lstStyle/>
        <a:p>
          <a:r>
            <a:rPr lang="en-GB" dirty="0"/>
            <a:t>Richard Wagner</a:t>
          </a:r>
        </a:p>
      </dgm:t>
    </dgm:pt>
    <dgm:pt modelId="{13DC29D7-7499-47C0-94CF-EF529FEEA17B}" type="parTrans" cxnId="{B057C0E5-B6E7-443D-A373-4EA5E6BCA9C8}">
      <dgm:prSet/>
      <dgm:spPr/>
      <dgm:t>
        <a:bodyPr/>
        <a:lstStyle/>
        <a:p>
          <a:endParaRPr lang="en-GB"/>
        </a:p>
      </dgm:t>
    </dgm:pt>
    <dgm:pt modelId="{7C7E5443-9FBA-40B5-88A6-498D1CA340E4}" type="sibTrans" cxnId="{B057C0E5-B6E7-443D-A373-4EA5E6BCA9C8}">
      <dgm:prSet/>
      <dgm:spPr/>
      <dgm:t>
        <a:bodyPr/>
        <a:lstStyle/>
        <a:p>
          <a:endParaRPr lang="en-GB"/>
        </a:p>
      </dgm:t>
    </dgm:pt>
    <dgm:pt modelId="{CC7EFB0A-FA7F-4E95-9862-974DCADA0E32}" type="pres">
      <dgm:prSet presAssocID="{5CBADB47-2660-4236-917C-0626BD28D5E7}" presName="composite" presStyleCnt="0">
        <dgm:presLayoutVars>
          <dgm:chMax val="1"/>
          <dgm:dir/>
          <dgm:resizeHandles val="exact"/>
        </dgm:presLayoutVars>
      </dgm:prSet>
      <dgm:spPr/>
    </dgm:pt>
    <dgm:pt modelId="{F08D1E65-5BF1-4285-BDC7-60CB6119C477}" type="pres">
      <dgm:prSet presAssocID="{06B95C0E-365B-4C56-8E58-A06A074E1D1B}" presName="roof" presStyleLbl="dkBgShp" presStyleIdx="0" presStyleCnt="2"/>
      <dgm:spPr/>
    </dgm:pt>
    <dgm:pt modelId="{78535074-231B-4E34-B22D-AC7174C16809}" type="pres">
      <dgm:prSet presAssocID="{06B95C0E-365B-4C56-8E58-A06A074E1D1B}" presName="pillars" presStyleCnt="0"/>
      <dgm:spPr/>
    </dgm:pt>
    <dgm:pt modelId="{7DB3245D-54B6-4151-8E53-56B5CCC2DF35}" type="pres">
      <dgm:prSet presAssocID="{06B95C0E-365B-4C56-8E58-A06A074E1D1B}" presName="pillar1" presStyleLbl="node1" presStyleIdx="0" presStyleCnt="3">
        <dgm:presLayoutVars>
          <dgm:bulletEnabled val="1"/>
        </dgm:presLayoutVars>
      </dgm:prSet>
      <dgm:spPr/>
    </dgm:pt>
    <dgm:pt modelId="{15EE2304-945C-43B7-B5FC-FB3A1052DE7E}" type="pres">
      <dgm:prSet presAssocID="{61D1A10A-5183-4786-8753-4C89A6088FB0}" presName="pillarX" presStyleLbl="node1" presStyleIdx="1" presStyleCnt="3">
        <dgm:presLayoutVars>
          <dgm:bulletEnabled val="1"/>
        </dgm:presLayoutVars>
      </dgm:prSet>
      <dgm:spPr/>
    </dgm:pt>
    <dgm:pt modelId="{64A3D609-43BB-4829-A93B-092C4CA963F1}" type="pres">
      <dgm:prSet presAssocID="{20124D01-43D7-4E84-A4F1-761BDA93FC3A}" presName="pillarX" presStyleLbl="node1" presStyleIdx="2" presStyleCnt="3">
        <dgm:presLayoutVars>
          <dgm:bulletEnabled val="1"/>
        </dgm:presLayoutVars>
      </dgm:prSet>
      <dgm:spPr/>
    </dgm:pt>
    <dgm:pt modelId="{BBF96461-517A-46B7-8957-6D9720C9CA83}" type="pres">
      <dgm:prSet presAssocID="{06B95C0E-365B-4C56-8E58-A06A074E1D1B}" presName="base" presStyleLbl="dkBgShp" presStyleIdx="1" presStyleCnt="2"/>
      <dgm:spPr/>
    </dgm:pt>
  </dgm:ptLst>
  <dgm:cxnLst>
    <dgm:cxn modelId="{658FCC0B-10D5-484D-BFAE-4AA1C53E782A}" srcId="{20124D01-43D7-4E84-A4F1-761BDA93FC3A}" destId="{10175AE5-7F03-465E-A2AC-06DED8C59E70}" srcOrd="1" destOrd="0" parTransId="{7673A9D6-D100-4747-86A4-24FAD59500D8}" sibTransId="{D85E0DAF-7EE2-47F0-9F14-2BB6C37F28E9}"/>
    <dgm:cxn modelId="{1042400D-A7D6-4CCD-B78B-740E63BA4A54}" type="presOf" srcId="{7C3F691E-6100-43A7-9180-BF26B8EA145C}" destId="{64A3D609-43BB-4829-A93B-092C4CA963F1}" srcOrd="0" destOrd="3" presId="urn:microsoft.com/office/officeart/2005/8/layout/hList3"/>
    <dgm:cxn modelId="{EF6AC625-624C-400B-8988-E49F64080EB8}" srcId="{61D1A10A-5183-4786-8753-4C89A6088FB0}" destId="{95E40522-2B9D-4EF0-A22A-DC6834776AF8}" srcOrd="0" destOrd="0" parTransId="{E9DF27D3-C7D9-4C46-8C02-8C2833BB3ADE}" sibTransId="{FD41E464-127A-4746-87F0-4D1278D4316C}"/>
    <dgm:cxn modelId="{AFE90F32-6D2A-4E86-95C4-680590A36E32}" type="presOf" srcId="{02E636FD-4348-4A7B-8DCD-3E34DFDA2076}" destId="{15EE2304-945C-43B7-B5FC-FB3A1052DE7E}" srcOrd="0" destOrd="2" presId="urn:microsoft.com/office/officeart/2005/8/layout/hList3"/>
    <dgm:cxn modelId="{5EFBCB3B-3E59-4070-94FC-2D5E93AED991}" srcId="{2AB7A7D5-C552-43BA-A679-25849AE435C2}" destId="{1E7690B4-B9A2-4C89-BB8B-ACAC3F486CA6}" srcOrd="1" destOrd="0" parTransId="{02507992-D534-4990-9C0F-FC5B21DBB2F8}" sibTransId="{4B128C95-BE7B-4C6C-B6A1-14068A2202AB}"/>
    <dgm:cxn modelId="{4EDD883C-0A87-4D3C-9B7E-5DF7F0B204A2}" type="presOf" srcId="{31346C03-5653-4B3F-9CFF-65FCDE0732F6}" destId="{7DB3245D-54B6-4151-8E53-56B5CCC2DF35}" srcOrd="0" destOrd="1" presId="urn:microsoft.com/office/officeart/2005/8/layout/hList3"/>
    <dgm:cxn modelId="{B40E725B-459D-4817-A6AB-A1DA4D058E64}" type="presOf" srcId="{5CBADB47-2660-4236-917C-0626BD28D5E7}" destId="{CC7EFB0A-FA7F-4E95-9862-974DCADA0E32}" srcOrd="0" destOrd="0" presId="urn:microsoft.com/office/officeart/2005/8/layout/hList3"/>
    <dgm:cxn modelId="{B34BF06A-28B2-4A03-80BA-4341D823A0B3}" type="presOf" srcId="{61D1A10A-5183-4786-8753-4C89A6088FB0}" destId="{15EE2304-945C-43B7-B5FC-FB3A1052DE7E}" srcOrd="0" destOrd="0" presId="urn:microsoft.com/office/officeart/2005/8/layout/hList3"/>
    <dgm:cxn modelId="{6D8FDF71-75E4-4A33-980E-002B3D190280}" srcId="{20124D01-43D7-4E84-A4F1-761BDA93FC3A}" destId="{F70BFAC1-374E-4170-AB8D-9FBD5EDC0425}" srcOrd="0" destOrd="0" parTransId="{A7609DCB-C8E7-46BB-8DCD-EC957A28D203}" sibTransId="{258CB2BC-C09C-4467-94C3-AF43490FE57B}"/>
    <dgm:cxn modelId="{30139B58-75CA-4290-9452-A97E9681E099}" type="presOf" srcId="{F70BFAC1-374E-4170-AB8D-9FBD5EDC0425}" destId="{64A3D609-43BB-4829-A93B-092C4CA963F1}" srcOrd="0" destOrd="1" presId="urn:microsoft.com/office/officeart/2005/8/layout/hList3"/>
    <dgm:cxn modelId="{B86CBA97-20A6-4D63-80EC-99AA38AD0CC6}" srcId="{06B95C0E-365B-4C56-8E58-A06A074E1D1B}" destId="{2AB7A7D5-C552-43BA-A679-25849AE435C2}" srcOrd="0" destOrd="0" parTransId="{32F67B4A-EB5F-4119-8389-3CC32D15D9AF}" sibTransId="{F76F7FDD-A86C-4C3A-8E97-7A00E38F80BB}"/>
    <dgm:cxn modelId="{AB0810A2-9D8C-4BDE-B07F-209CDC1552F6}" srcId="{2AB7A7D5-C552-43BA-A679-25849AE435C2}" destId="{31346C03-5653-4B3F-9CFF-65FCDE0732F6}" srcOrd="0" destOrd="0" parTransId="{7D5ADC58-FA21-4C18-868A-53DE993D1863}" sibTransId="{7B8B733A-59FB-4B33-A63E-54B11E2322A3}"/>
    <dgm:cxn modelId="{1865BCBA-7B97-4C11-B7FF-1DF36906D7A6}" type="presOf" srcId="{10175AE5-7F03-465E-A2AC-06DED8C59E70}" destId="{64A3D609-43BB-4829-A93B-092C4CA963F1}" srcOrd="0" destOrd="2" presId="urn:microsoft.com/office/officeart/2005/8/layout/hList3"/>
    <dgm:cxn modelId="{C7E917C6-2002-4483-9BF4-9870406AD9B1}" type="presOf" srcId="{95E40522-2B9D-4EF0-A22A-DC6834776AF8}" destId="{15EE2304-945C-43B7-B5FC-FB3A1052DE7E}" srcOrd="0" destOrd="1" presId="urn:microsoft.com/office/officeart/2005/8/layout/hList3"/>
    <dgm:cxn modelId="{184B2FCA-EFDB-4CDA-A6F5-0F3B8C7F2E1C}" srcId="{06B95C0E-365B-4C56-8E58-A06A074E1D1B}" destId="{20124D01-43D7-4E84-A4F1-761BDA93FC3A}" srcOrd="2" destOrd="0" parTransId="{7C116C72-9228-4F54-900A-2056AC68DC0A}" sibTransId="{E1BD15E8-6A0E-4432-B2CF-BB34D67702DD}"/>
    <dgm:cxn modelId="{5F0D3ACA-008B-487E-80DA-ED1EE8DF90D3}" srcId="{5CBADB47-2660-4236-917C-0626BD28D5E7}" destId="{06B95C0E-365B-4C56-8E58-A06A074E1D1B}" srcOrd="0" destOrd="0" parTransId="{68C5083F-01C2-42DB-B164-25907E94471C}" sibTransId="{640D2988-17B5-4364-AF39-07B4AB9D8535}"/>
    <dgm:cxn modelId="{52EC14D0-3D7E-48DA-B9FC-BD530DC44370}" srcId="{06B95C0E-365B-4C56-8E58-A06A074E1D1B}" destId="{61D1A10A-5183-4786-8753-4C89A6088FB0}" srcOrd="1" destOrd="0" parTransId="{4AF38C9C-1B2C-4C11-AD6C-4F3B09D08152}" sibTransId="{3D3840FE-E70A-42BF-BA25-A34B30946A80}"/>
    <dgm:cxn modelId="{A32DB6DC-D26F-4AB7-96D3-69752CF4799E}" srcId="{61D1A10A-5183-4786-8753-4C89A6088FB0}" destId="{02E636FD-4348-4A7B-8DCD-3E34DFDA2076}" srcOrd="1" destOrd="0" parTransId="{0616D550-A320-413A-A8A1-F4C5B2EFCA18}" sibTransId="{8421784E-3B71-426A-B622-1BD627B64F1D}"/>
    <dgm:cxn modelId="{D65E37DF-7025-4A60-8FE7-B04002640427}" type="presOf" srcId="{2AB7A7D5-C552-43BA-A679-25849AE435C2}" destId="{7DB3245D-54B6-4151-8E53-56B5CCC2DF35}" srcOrd="0" destOrd="0" presId="urn:microsoft.com/office/officeart/2005/8/layout/hList3"/>
    <dgm:cxn modelId="{B057C0E5-B6E7-443D-A373-4EA5E6BCA9C8}" srcId="{20124D01-43D7-4E84-A4F1-761BDA93FC3A}" destId="{7C3F691E-6100-43A7-9180-BF26B8EA145C}" srcOrd="2" destOrd="0" parTransId="{13DC29D7-7499-47C0-94CF-EF529FEEA17B}" sibTransId="{7C7E5443-9FBA-40B5-88A6-498D1CA340E4}"/>
    <dgm:cxn modelId="{18D932F4-7BC9-43B9-B75B-0AE2E483107C}" type="presOf" srcId="{06B95C0E-365B-4C56-8E58-A06A074E1D1B}" destId="{F08D1E65-5BF1-4285-BDC7-60CB6119C477}" srcOrd="0" destOrd="0" presId="urn:microsoft.com/office/officeart/2005/8/layout/hList3"/>
    <dgm:cxn modelId="{E721A0F8-0481-44FA-AC56-5BFEFA7F886C}" type="presOf" srcId="{1E7690B4-B9A2-4C89-BB8B-ACAC3F486CA6}" destId="{7DB3245D-54B6-4151-8E53-56B5CCC2DF35}" srcOrd="0" destOrd="2" presId="urn:microsoft.com/office/officeart/2005/8/layout/hList3"/>
    <dgm:cxn modelId="{485631FD-54A5-4B59-B8EB-94C45175A236}" type="presOf" srcId="{20124D01-43D7-4E84-A4F1-761BDA93FC3A}" destId="{64A3D609-43BB-4829-A93B-092C4CA963F1}" srcOrd="0" destOrd="0" presId="urn:microsoft.com/office/officeart/2005/8/layout/hList3"/>
    <dgm:cxn modelId="{59C017CF-B467-44E4-B6F2-76309530DC2D}" type="presParOf" srcId="{CC7EFB0A-FA7F-4E95-9862-974DCADA0E32}" destId="{F08D1E65-5BF1-4285-BDC7-60CB6119C477}" srcOrd="0" destOrd="0" presId="urn:microsoft.com/office/officeart/2005/8/layout/hList3"/>
    <dgm:cxn modelId="{D777032C-0FEB-4AC3-AE8A-30F91EA00D89}" type="presParOf" srcId="{CC7EFB0A-FA7F-4E95-9862-974DCADA0E32}" destId="{78535074-231B-4E34-B22D-AC7174C16809}" srcOrd="1" destOrd="0" presId="urn:microsoft.com/office/officeart/2005/8/layout/hList3"/>
    <dgm:cxn modelId="{4FBAF0E3-99AC-4636-8D5C-2A53E0C9CE51}" type="presParOf" srcId="{78535074-231B-4E34-B22D-AC7174C16809}" destId="{7DB3245D-54B6-4151-8E53-56B5CCC2DF35}" srcOrd="0" destOrd="0" presId="urn:microsoft.com/office/officeart/2005/8/layout/hList3"/>
    <dgm:cxn modelId="{B46A4AE1-28F7-4161-B176-04FE1E3BB3D2}" type="presParOf" srcId="{78535074-231B-4E34-B22D-AC7174C16809}" destId="{15EE2304-945C-43B7-B5FC-FB3A1052DE7E}" srcOrd="1" destOrd="0" presId="urn:microsoft.com/office/officeart/2005/8/layout/hList3"/>
    <dgm:cxn modelId="{8F42FCAE-C302-4B01-88F0-8F7E1BC7B468}" type="presParOf" srcId="{78535074-231B-4E34-B22D-AC7174C16809}" destId="{64A3D609-43BB-4829-A93B-092C4CA963F1}" srcOrd="2" destOrd="0" presId="urn:microsoft.com/office/officeart/2005/8/layout/hList3"/>
    <dgm:cxn modelId="{EBEBC3EE-C367-4E9C-9FCF-1E6A9327CC8F}" type="presParOf" srcId="{CC7EFB0A-FA7F-4E95-9862-974DCADA0E32}" destId="{BBF96461-517A-46B7-8957-6D9720C9CA8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D1E65-5BF1-4285-BDC7-60CB6119C477}">
      <dsp:nvSpPr>
        <dsp:cNvPr id="0" name=""/>
        <dsp:cNvSpPr/>
      </dsp:nvSpPr>
      <dsp:spPr>
        <a:xfrm>
          <a:off x="0" y="0"/>
          <a:ext cx="7800235" cy="9382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Western Classical Music Categories</a:t>
          </a:r>
        </a:p>
      </dsp:txBody>
      <dsp:txXfrm>
        <a:off x="0" y="0"/>
        <a:ext cx="7800235" cy="938272"/>
      </dsp:txXfrm>
    </dsp:sp>
    <dsp:sp modelId="{7DB3245D-54B6-4151-8E53-56B5CCC2DF35}">
      <dsp:nvSpPr>
        <dsp:cNvPr id="0" name=""/>
        <dsp:cNvSpPr/>
      </dsp:nvSpPr>
      <dsp:spPr>
        <a:xfrm>
          <a:off x="3808" y="938272"/>
          <a:ext cx="2597539" cy="1970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Baroque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JS Bach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Handel</a:t>
          </a:r>
        </a:p>
      </dsp:txBody>
      <dsp:txXfrm>
        <a:off x="3808" y="938272"/>
        <a:ext cx="2597539" cy="1970371"/>
      </dsp:txXfrm>
    </dsp:sp>
    <dsp:sp modelId="{15EE2304-945C-43B7-B5FC-FB3A1052DE7E}">
      <dsp:nvSpPr>
        <dsp:cNvPr id="0" name=""/>
        <dsp:cNvSpPr/>
      </dsp:nvSpPr>
      <dsp:spPr>
        <a:xfrm>
          <a:off x="2601347" y="938272"/>
          <a:ext cx="2597539" cy="1970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Classical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Mozart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Haydn</a:t>
          </a:r>
        </a:p>
      </dsp:txBody>
      <dsp:txXfrm>
        <a:off x="2601347" y="938272"/>
        <a:ext cx="2597539" cy="1970371"/>
      </dsp:txXfrm>
    </dsp:sp>
    <dsp:sp modelId="{64A3D609-43BB-4829-A93B-092C4CA963F1}">
      <dsp:nvSpPr>
        <dsp:cNvPr id="0" name=""/>
        <dsp:cNvSpPr/>
      </dsp:nvSpPr>
      <dsp:spPr>
        <a:xfrm>
          <a:off x="5198887" y="938272"/>
          <a:ext cx="2597539" cy="1970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Romantic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Tchaikovsky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Debussy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Richard Wagner</a:t>
          </a:r>
        </a:p>
      </dsp:txBody>
      <dsp:txXfrm>
        <a:off x="5198887" y="938272"/>
        <a:ext cx="2597539" cy="1970371"/>
      </dsp:txXfrm>
    </dsp:sp>
    <dsp:sp modelId="{BBF96461-517A-46B7-8957-6D9720C9CA83}">
      <dsp:nvSpPr>
        <dsp:cNvPr id="0" name=""/>
        <dsp:cNvSpPr/>
      </dsp:nvSpPr>
      <dsp:spPr>
        <a:xfrm>
          <a:off x="0" y="2908643"/>
          <a:ext cx="7800235" cy="2189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BF0B33-9085-40C9-93A5-AB92D1B9A222}" type="datetime1">
              <a:rPr lang="en-GB" smtClean="0"/>
              <a:t>23/01/2023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720C7-6FB5-45BA-BDBA-48D2872F91F1}" type="datetime1">
              <a:rPr lang="en-GB" smtClean="0"/>
              <a:pPr/>
              <a:t>23/01/2023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28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86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39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92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19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A6385DC9-997B-458E-A4CF-AC90B90DF325}" type="datetime1">
              <a:rPr lang="en-GB" noProof="0" smtClean="0"/>
              <a:t>23/01/2023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BF001-2B80-4AB9-BE59-83C5923EC802}" type="datetime1">
              <a:rPr lang="en-GB" noProof="0" smtClean="0"/>
              <a:t>23/01/2023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C7B7CC-E160-4FC4-9005-71993151DC0E}" type="datetime1">
              <a:rPr lang="en-GB" noProof="0" smtClean="0"/>
              <a:t>23/01/2023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6B4BC6-4D4C-4A15-A7B9-629A30CF6E83}" type="datetime1">
              <a:rPr lang="en-GB" noProof="0" smtClean="0"/>
              <a:t>23/01/2023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A31E63-4ED2-4925-A5F4-6846649FFE35}" type="datetime1">
              <a:rPr lang="en-GB" noProof="0" smtClean="0"/>
              <a:t>23/01/2023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DDAFAF-1776-40DA-8CA0-79036665708D}" type="datetime1">
              <a:rPr lang="en-GB" noProof="0" smtClean="0"/>
              <a:t>23/01/2023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0D3D27-7A6C-4B35-B3FF-F31390EFED29}" type="datetime1">
              <a:rPr lang="en-GB" noProof="0" smtClean="0"/>
              <a:t>23/01/2023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7C9E9-4515-4D38-A03A-D2F95C1F97CE}" type="datetime1">
              <a:rPr lang="en-GB" noProof="0" smtClean="0"/>
              <a:t>23/01/2023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4A46F-3E40-4151-8C36-A90EB8A48A85}" type="datetime1">
              <a:rPr lang="en-GB" noProof="0" smtClean="0"/>
              <a:t>23/01/2023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CA9A9-4A99-433C-A4F0-534775C3FAD7}" type="datetime1">
              <a:rPr lang="en-GB" noProof="0" smtClean="0"/>
              <a:t>23/01/2023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CC3AD-CC54-43D4-9C5D-6FBF5D207C09}" type="datetime1">
              <a:rPr lang="en-GB" noProof="0" smtClean="0"/>
              <a:t>23/01/2023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51C4957F-1271-4000-97CB-F74033DE6EE6}" type="datetime1">
              <a:rPr lang="en-GB" noProof="0" smtClean="0"/>
              <a:t>23/01/2023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edaplus.com/games/key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amnre-0I3w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8CLp1uSFo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illuminate.digital/gcsemusic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v2WJMVPQi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i80O9uKB30" TargetMode="External"/><Relationship Id="rId4" Type="http://schemas.openxmlformats.org/officeDocument/2006/relationships/hyperlink" Target="https://www.youtube.com/watch?v=wi0cLdJCgT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OFHXmiZP38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illuminate.digital/gcsemusic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_hOR50u7ek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wCuFaq2L3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XIu0MRuIQ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-DSjjXQaF-g" TargetMode="External"/><Relationship Id="rId1" Type="http://schemas.openxmlformats.org/officeDocument/2006/relationships/video" Target="https://www.youtube.com/embed/TKQP7g_8lQM" TargetMode="Externa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watch?v=FEf1BlOpe_8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amnre-0I3w" TargetMode="Externa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Iu0MRuIQU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Y27JurC1Y0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u-L243mzf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/>
          </a:bodyPr>
          <a:lstStyle/>
          <a:p>
            <a:pPr algn="l" rtl="0"/>
            <a:r>
              <a:rPr lang="en-GB" dirty="0">
                <a:solidFill>
                  <a:srgbClr val="FFFFFF"/>
                </a:solidFill>
              </a:rPr>
              <a:t>Musical Forms and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Topic 2 Structures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C74C-8694-441F-9AD9-EF978EF5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19AC-0C14-4FF7-AF9F-39E0C4390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413" y="1925515"/>
            <a:ext cx="9720073" cy="452452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sz="2800" dirty="0"/>
              <a:t>Tonic – </a:t>
            </a:r>
          </a:p>
          <a:p>
            <a:pPr lvl="1"/>
            <a:r>
              <a:rPr lang="en-GB" sz="2800" dirty="0"/>
              <a:t>Da Capo – </a:t>
            </a:r>
          </a:p>
          <a:p>
            <a:pPr lvl="1"/>
            <a:r>
              <a:rPr lang="en-GB" sz="2800" dirty="0"/>
              <a:t>FINE – </a:t>
            </a:r>
          </a:p>
          <a:p>
            <a:pPr lvl="1"/>
            <a:r>
              <a:rPr lang="en-GB" sz="2800" dirty="0"/>
              <a:t>Dominant – </a:t>
            </a:r>
          </a:p>
          <a:p>
            <a:pPr lvl="1"/>
            <a:r>
              <a:rPr lang="en-GB" sz="2800" dirty="0"/>
              <a:t>Repetition – </a:t>
            </a:r>
          </a:p>
          <a:p>
            <a:pPr lvl="1"/>
            <a:r>
              <a:rPr lang="en-GB" sz="2800" dirty="0"/>
              <a:t>Contrast – </a:t>
            </a:r>
          </a:p>
          <a:p>
            <a:pPr lvl="1"/>
            <a:r>
              <a:rPr lang="en-GB" sz="2800" dirty="0"/>
              <a:t>Chorale – </a:t>
            </a:r>
          </a:p>
          <a:p>
            <a:pPr lvl="1"/>
            <a:r>
              <a:rPr lang="en-GB" sz="2800" dirty="0"/>
              <a:t>Ballad – </a:t>
            </a:r>
          </a:p>
          <a:p>
            <a:pPr lvl="1"/>
            <a:r>
              <a:rPr lang="en-GB" sz="2800" dirty="0"/>
              <a:t>Melodic Minor – </a:t>
            </a:r>
          </a:p>
          <a:p>
            <a:pPr lvl="1"/>
            <a:r>
              <a:rPr lang="en-GB" sz="2800" dirty="0"/>
              <a:t>Harmonic Minor – </a:t>
            </a:r>
          </a:p>
          <a:p>
            <a:pPr lvl="1"/>
            <a:r>
              <a:rPr lang="en-GB" sz="2800" dirty="0"/>
              <a:t>Interval – </a:t>
            </a:r>
          </a:p>
          <a:p>
            <a:pPr lvl="1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9405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b">
            <a:normAutofit/>
          </a:bodyPr>
          <a:lstStyle/>
          <a:p>
            <a:pPr algn="l" rtl="0"/>
            <a:r>
              <a:rPr lang="en-GB" dirty="0">
                <a:solidFill>
                  <a:srgbClr val="FFFFFF"/>
                </a:solidFill>
              </a:rPr>
              <a:t>Musical Forms and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t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Topic 3 – Major and Minor Scales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5BB9A-12D4-443B-820E-770125B5C79A}"/>
              </a:ext>
            </a:extLst>
          </p:cNvPr>
          <p:cNvSpPr txBox="1"/>
          <p:nvPr/>
        </p:nvSpPr>
        <p:spPr>
          <a:xfrm>
            <a:off x="7145948" y="5891886"/>
            <a:ext cx="4758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Flash Key Signatures Music Game (pedaplus.com)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54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7D77-955B-4BAD-9001-0FEEE86D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Device?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5CEB0-BB8C-4584-B1BC-CB7A5C55D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407" y="1063869"/>
            <a:ext cx="7099964" cy="457200"/>
          </a:xfrm>
        </p:spPr>
        <p:txBody>
          <a:bodyPr/>
          <a:lstStyle/>
          <a:p>
            <a:r>
              <a:rPr lang="en-GB" dirty="0"/>
              <a:t>A device is a feature or technique found in all kinds of music?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7A2EF-91FA-446D-BBD9-E1A4E6CA5854}"/>
              </a:ext>
            </a:extLst>
          </p:cNvPr>
          <p:cNvSpPr txBox="1"/>
          <p:nvPr/>
        </p:nvSpPr>
        <p:spPr>
          <a:xfrm>
            <a:off x="817685" y="1978269"/>
            <a:ext cx="1042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following devices are based around the D major and Minor Scales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40EC8-695F-4005-B27F-6E70D7D9D537}"/>
              </a:ext>
            </a:extLst>
          </p:cNvPr>
          <p:cNvPicPr/>
          <p:nvPr/>
        </p:nvPicPr>
        <p:blipFill rotWithShape="1">
          <a:blip r:embed="rId2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46" b="11304"/>
          <a:stretch/>
        </p:blipFill>
        <p:spPr bwMode="auto">
          <a:xfrm>
            <a:off x="1141535" y="2352835"/>
            <a:ext cx="6582461" cy="16639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82000"/>
            </a:camera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F021F3-2B5D-47D0-AD4A-D8BEC5D4351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685" y="4404813"/>
            <a:ext cx="6060102" cy="1663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34AC6-2F57-4764-BD70-5C376D98742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20669" y="2059350"/>
            <a:ext cx="1805028" cy="2127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DE6B9D-7E63-4ADB-A884-E06B83070B3D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3996" y="5055187"/>
            <a:ext cx="4198375" cy="10121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17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BAAE-B0DC-467F-8F5E-7C686F5D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Minor Scales – Harmonic Minor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32F96F-0DA3-45F7-A92C-A751D8DC7A1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2028" y="1673888"/>
            <a:ext cx="7853172" cy="4598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32535C-45A2-45A2-8454-7825187EBAE8}"/>
              </a:ext>
            </a:extLst>
          </p:cNvPr>
          <p:cNvSpPr txBox="1"/>
          <p:nvPr/>
        </p:nvSpPr>
        <p:spPr>
          <a:xfrm rot="16200000">
            <a:off x="8674100" y="2863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Songs that use the Harmonic Minor scale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58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9D6A-B597-4DE2-AA2F-2B5DFA81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Minor Scales – Melodic Minor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A4C099-F383-4EDB-80F9-410A1796B4A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4600" y="1905000"/>
            <a:ext cx="6269712" cy="4403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898FBF-392C-4FE9-A017-7E81004C2471}"/>
              </a:ext>
            </a:extLst>
          </p:cNvPr>
          <p:cNvSpPr txBox="1"/>
          <p:nvPr/>
        </p:nvSpPr>
        <p:spPr>
          <a:xfrm rot="16200000">
            <a:off x="8491478" y="26568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Songs that use the Melodic Minor scale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76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b">
            <a:normAutofit/>
          </a:bodyPr>
          <a:lstStyle/>
          <a:p>
            <a:pPr algn="l" rtl="0"/>
            <a:r>
              <a:rPr lang="en-GB" dirty="0">
                <a:solidFill>
                  <a:srgbClr val="FFFFFF"/>
                </a:solidFill>
              </a:rPr>
              <a:t>Musical Forms and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t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Topic 3 – Devices I</a:t>
            </a:r>
          </a:p>
        </p:txBody>
      </p:sp>
    </p:spTree>
    <p:extLst>
      <p:ext uri="{BB962C8B-B14F-4D97-AF65-F5344CB8AC3E}">
        <p14:creationId xmlns:p14="http://schemas.microsoft.com/office/powerpoint/2010/main" val="1702000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F387-4963-4C1D-BEF6-7EEE11C2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- Motif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373FD5-43AC-4281-8B21-ECC6A86A746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243" t="21643" r="2334" b="27866"/>
          <a:stretch/>
        </p:blipFill>
        <p:spPr bwMode="auto">
          <a:xfrm>
            <a:off x="1424930" y="2450346"/>
            <a:ext cx="8918278" cy="3694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9136F081-9F37-4825-BA59-2907A64D80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06" y="585216"/>
            <a:ext cx="2407333" cy="119953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C948AC-584A-4594-A10D-77E5EBAC690F}"/>
              </a:ext>
            </a:extLst>
          </p:cNvPr>
          <p:cNvSpPr/>
          <p:nvPr/>
        </p:nvSpPr>
        <p:spPr>
          <a:xfrm>
            <a:off x="8760539" y="585216"/>
            <a:ext cx="2407333" cy="1199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Illuminatemusic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PW=Composer</a:t>
            </a:r>
          </a:p>
        </p:txBody>
      </p:sp>
    </p:spTree>
    <p:extLst>
      <p:ext uri="{BB962C8B-B14F-4D97-AF65-F5344CB8AC3E}">
        <p14:creationId xmlns:p14="http://schemas.microsoft.com/office/powerpoint/2010/main" val="114927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16FB-EE0A-4DD5-B86A-8A05ABE8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– Repetition, Contrast &amp; Anacrusis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B2FFE0-DEDB-4F2B-BE4B-61924DB564A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676" y="2084832"/>
            <a:ext cx="5744324" cy="1499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E4B62-8CBC-4D01-997B-ECBBAE34C6B8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676" y="3916829"/>
            <a:ext cx="5594208" cy="2089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3B30DBC-399E-455F-89BC-FBE0D2BDCA06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243" t="51505" r="1780" b="10110"/>
          <a:stretch/>
        </p:blipFill>
        <p:spPr bwMode="auto">
          <a:xfrm>
            <a:off x="6246117" y="3060490"/>
            <a:ext cx="5744324" cy="1712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6948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C74C-A2E8-4CC6-9DF6-FE4B9F7F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- Imitation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653FDE-37F8-40BF-B936-75832CF4022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639" y="1889003"/>
            <a:ext cx="6157611" cy="4176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8517A7-1EB8-4E93-AF8E-0BEC6F8DD9A2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1889002"/>
            <a:ext cx="6047740" cy="4535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0448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52D40-E65C-4F18-B249-B994E7D3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– In the Score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6A696A-5D96-479D-8A8C-61A1265B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8" y="1830471"/>
            <a:ext cx="87968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latin typeface="+mn-lt"/>
              </a:rPr>
              <a:t>Repetition:</a:t>
            </a:r>
            <a:r>
              <a:rPr lang="en-GB" altLang="en-US" u="sng" dirty="0">
                <a:latin typeface="+mn-lt"/>
              </a:rPr>
              <a:t>							</a:t>
            </a:r>
            <a:endParaRPr lang="en-GB" altLang="en-US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latin typeface="+mn-lt"/>
              </a:rPr>
              <a:t>			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latin typeface="+mn-lt"/>
              </a:rPr>
              <a:t>Imitation:</a:t>
            </a:r>
            <a:r>
              <a:rPr lang="en-GB" altLang="en-US" u="sng" dirty="0">
                <a:latin typeface="+mn-lt"/>
              </a:rPr>
              <a:t>			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latin typeface="+mn-lt"/>
              </a:rPr>
              <a:t>Contrast:</a:t>
            </a:r>
            <a:r>
              <a:rPr lang="en-GB" altLang="en-US" u="sng" dirty="0">
                <a:latin typeface="+mn-lt"/>
              </a:rPr>
              <a:t>								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3F2834-4CC9-46C6-B006-01F5CA39C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8" y="3814390"/>
            <a:ext cx="97200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u="sng" dirty="0"/>
              <a:t>Listening Task</a:t>
            </a:r>
            <a:r>
              <a:rPr lang="en-GB" altLang="en-US" dirty="0"/>
              <a:t>: Listen to Mozart’s 5th Symphony Introduction (0-45s) and discuss…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dirty="0"/>
              <a:t>What device can you hear at every moment? 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/>
              <a:t>Highlight any example of this device. (How do you spot this?)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73535-5429-407E-A97B-DB50720C804C}"/>
              </a:ext>
            </a:extLst>
          </p:cNvPr>
          <p:cNvSpPr txBox="1"/>
          <p:nvPr/>
        </p:nvSpPr>
        <p:spPr>
          <a:xfrm rot="16200000">
            <a:off x="8552718" y="2853383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Beethoven - Symphony No. 5 (Proms 2012)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60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566F-A5E6-4791-9950-FB5090A6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Western Classical Tradition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1A4A4F-C012-4F44-A4F1-C26B6DBED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483684"/>
              </p:ext>
            </p:extLst>
          </p:nvPr>
        </p:nvGraphicFramePr>
        <p:xfrm>
          <a:off x="862502" y="2334236"/>
          <a:ext cx="7800235" cy="312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www.naxos.com/images/time_line.gif">
            <a:extLst>
              <a:ext uri="{FF2B5EF4-FFF2-40B4-BE49-F238E27FC236}">
                <a16:creationId xmlns:a16="http://schemas.microsoft.com/office/drawing/2014/main" id="{12C76341-BA3B-4E0E-AE5E-C9B1C30F1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3"/>
          <a:stretch/>
        </p:blipFill>
        <p:spPr bwMode="auto">
          <a:xfrm>
            <a:off x="9793705" y="335812"/>
            <a:ext cx="2161435" cy="55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59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7D22-6FB1-488E-8701-7551F092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7B373-B986-4222-9761-6A373B376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8A8BE61-4C5C-4839-95BD-62E9FDA2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1347" y="371478"/>
            <a:ext cx="5641731" cy="617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E8A70A5-06FC-4F23-8B1B-CE622FC0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359837"/>
            <a:ext cx="600075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4EC5D-0B4C-4B9A-87B3-A6266710A5EC}"/>
              </a:ext>
            </a:extLst>
          </p:cNvPr>
          <p:cNvSpPr txBox="1"/>
          <p:nvPr/>
        </p:nvSpPr>
        <p:spPr>
          <a:xfrm>
            <a:off x="4622468" y="168348"/>
            <a:ext cx="252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Beethoven’s 5</a:t>
            </a:r>
            <a:r>
              <a:rPr lang="en-GB" baseline="30000" dirty="0"/>
              <a:t>th</a:t>
            </a:r>
            <a:r>
              <a:rPr lang="en-GB" dirty="0"/>
              <a:t> Symphony</a:t>
            </a:r>
          </a:p>
        </p:txBody>
      </p:sp>
    </p:spTree>
    <p:extLst>
      <p:ext uri="{BB962C8B-B14F-4D97-AF65-F5344CB8AC3E}">
        <p14:creationId xmlns:p14="http://schemas.microsoft.com/office/powerpoint/2010/main" val="590309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b">
            <a:normAutofit/>
          </a:bodyPr>
          <a:lstStyle/>
          <a:p>
            <a:pPr algn="l" rtl="0"/>
            <a:r>
              <a:rPr lang="en-GB" dirty="0">
                <a:solidFill>
                  <a:srgbClr val="FFFFFF"/>
                </a:solidFill>
              </a:rPr>
              <a:t>Musical Forms and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t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Topic 3 – Devices II</a:t>
            </a:r>
          </a:p>
        </p:txBody>
      </p:sp>
    </p:spTree>
    <p:extLst>
      <p:ext uri="{BB962C8B-B14F-4D97-AF65-F5344CB8AC3E}">
        <p14:creationId xmlns:p14="http://schemas.microsoft.com/office/powerpoint/2010/main" val="126534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C3D9-CF5D-4160-B200-5B45BB9D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– Syncopation and Ostinato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988F8-81F6-434F-B15A-411603BBC4EF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1825" y="2014225"/>
            <a:ext cx="6567805" cy="3384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F5158-0E61-4D0B-A26E-990120BA1A4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14225"/>
            <a:ext cx="5711825" cy="4004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F1FCE5-D09C-4FB4-870A-E89CCA73B6BF}"/>
              </a:ext>
            </a:extLst>
          </p:cNvPr>
          <p:cNvSpPr txBox="1"/>
          <p:nvPr/>
        </p:nvSpPr>
        <p:spPr>
          <a:xfrm>
            <a:off x="345099" y="6088118"/>
            <a:ext cx="6141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Jon Cleary - History of New Orleans Piano - YouTube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FF44E-3F51-47AE-BA94-2336D2A77C32}"/>
              </a:ext>
            </a:extLst>
          </p:cNvPr>
          <p:cNvSpPr txBox="1"/>
          <p:nvPr/>
        </p:nvSpPr>
        <p:spPr>
          <a:xfrm>
            <a:off x="6480177" y="5282759"/>
            <a:ext cx="6141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Dracula theme - Bram Stoker's Dracula theme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12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C640-18C4-4EF6-9A3F-877D0942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– Drone and Pedal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01B13-8CCF-4502-BCD7-601EC06E9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A9E50-ABCC-486E-949E-16C50B1FA900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6912" y="1764746"/>
            <a:ext cx="6335088" cy="4247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80360-E7AA-4F57-8345-737F429E8A8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76" y="2286000"/>
            <a:ext cx="6014424" cy="2480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71621B82-FEDF-4544-AF63-A2ED23840F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3954" y="213934"/>
            <a:ext cx="1708215" cy="85117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DFA155-D6D6-47F3-A6EA-F66E5CFA8255}"/>
              </a:ext>
            </a:extLst>
          </p:cNvPr>
          <p:cNvSpPr/>
          <p:nvPr/>
        </p:nvSpPr>
        <p:spPr>
          <a:xfrm>
            <a:off x="10404700" y="180811"/>
            <a:ext cx="1570423" cy="891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Illuminatemusic</a:t>
            </a:r>
            <a:endParaRPr lang="en-GB" sz="1600" dirty="0"/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PW=Composer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488CD-D644-41E4-8A78-A7F4D13BFD3A}"/>
              </a:ext>
            </a:extLst>
          </p:cNvPr>
          <p:cNvSpPr txBox="1"/>
          <p:nvPr/>
        </p:nvSpPr>
        <p:spPr>
          <a:xfrm>
            <a:off x="314325" y="5940028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Frédéric Chopin's "Raindrop" Prelude, Op 28, No. 15 -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93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b">
            <a:normAutofit/>
          </a:bodyPr>
          <a:lstStyle/>
          <a:p>
            <a:pPr algn="l" rtl="0"/>
            <a:r>
              <a:rPr lang="en-GB" dirty="0">
                <a:solidFill>
                  <a:srgbClr val="FFFFFF"/>
                </a:solidFill>
              </a:rPr>
              <a:t>Musical Forms and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t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Topic 3 – Devices III</a:t>
            </a:r>
          </a:p>
        </p:txBody>
      </p:sp>
    </p:spTree>
    <p:extLst>
      <p:ext uri="{BB962C8B-B14F-4D97-AF65-F5344CB8AC3E}">
        <p14:creationId xmlns:p14="http://schemas.microsoft.com/office/powerpoint/2010/main" val="364658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260C-E745-47C8-B54A-83F4C2B2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– Dotted Rhythms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C29452-BDAB-469B-986B-831545E11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128" y="1799772"/>
            <a:ext cx="9008383" cy="285931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013C6-E66F-4B01-92C5-A64D97B52507}"/>
              </a:ext>
            </a:extLst>
          </p:cNvPr>
          <p:cNvSpPr txBox="1"/>
          <p:nvPr/>
        </p:nvSpPr>
        <p:spPr>
          <a:xfrm>
            <a:off x="1498301" y="5081698"/>
            <a:ext cx="8534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Prokofiev: Romeo and Juliet, No 13 Dance of the Knights (Valery Gergiev, LSO) - YouTube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C5DE8-9822-44DB-A4C3-26E6DF0C7093}"/>
              </a:ext>
            </a:extLst>
          </p:cNvPr>
          <p:cNvSpPr txBox="1"/>
          <p:nvPr/>
        </p:nvSpPr>
        <p:spPr>
          <a:xfrm>
            <a:off x="1498300" y="5451030"/>
            <a:ext cx="8388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Berlioz - Symphonie Fantastique - March To The Scaffold – YouTube</a:t>
            </a:r>
            <a:r>
              <a:rPr lang="en-US" dirty="0"/>
              <a:t> (From 1’30’’)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94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C804-2CBC-4593-8EF0-B4A40F3E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- Canon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22DF22-4360-4A0B-A559-D3FE6EF03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1446" y="4129549"/>
            <a:ext cx="5232967" cy="260479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CA2FA3-8490-4C1F-82DD-95923D19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059" y="1932510"/>
            <a:ext cx="6264518" cy="32424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DBFCF-E0DE-46FB-A3E4-2D9F15F3D5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3707" y="32515"/>
            <a:ext cx="4910706" cy="41578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41440D-CC89-4C69-87A5-F124831465AF}"/>
              </a:ext>
            </a:extLst>
          </p:cNvPr>
          <p:cNvSpPr/>
          <p:nvPr/>
        </p:nvSpPr>
        <p:spPr>
          <a:xfrm>
            <a:off x="6301446" y="6383215"/>
            <a:ext cx="3783331" cy="474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84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D591-2EC0-4BC3-9A63-27DEED1A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585216"/>
            <a:ext cx="9720072" cy="1499616"/>
          </a:xfrm>
        </p:spPr>
        <p:txBody>
          <a:bodyPr/>
          <a:lstStyle/>
          <a:p>
            <a:r>
              <a:rPr lang="en-GB" dirty="0"/>
              <a:t>Devices – Conjunct and disjunct Movement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C56FED-3820-4BA6-9616-A6DC09E21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742" y="1740309"/>
            <a:ext cx="5260257" cy="4855624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52C89C-F812-461D-9F40-0EB151CA05AD}"/>
              </a:ext>
            </a:extLst>
          </p:cNvPr>
          <p:cNvSpPr/>
          <p:nvPr/>
        </p:nvSpPr>
        <p:spPr>
          <a:xfrm>
            <a:off x="4492869" y="1644162"/>
            <a:ext cx="1603130" cy="440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94E04C-64BC-4279-87E2-2189608A9589}"/>
              </a:ext>
            </a:extLst>
          </p:cNvPr>
          <p:cNvSpPr/>
          <p:nvPr/>
        </p:nvSpPr>
        <p:spPr>
          <a:xfrm>
            <a:off x="5772151" y="6239121"/>
            <a:ext cx="487974" cy="360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9738BD-851F-4964-82D2-0DAD00939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494" y="1644162"/>
            <a:ext cx="4158760" cy="49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68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9B70-CE9D-4945-BA10-757B2A50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– Broken Chords or Arpeggios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CD932E-76BD-4EAE-9E6C-7B3170243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130" y="1858296"/>
            <a:ext cx="5910528" cy="38444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0CB00-6376-4473-A78A-3DA23A7E1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4658" y="1998406"/>
            <a:ext cx="5931979" cy="37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79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DF4C-069E-4968-98A1-266DE66C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44326" cy="1499616"/>
          </a:xfrm>
        </p:spPr>
        <p:txBody>
          <a:bodyPr/>
          <a:lstStyle/>
          <a:p>
            <a:r>
              <a:rPr lang="en-GB" dirty="0"/>
              <a:t>Devices – Alberti Bass and Regular Phrasing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408F5C-9B95-46D1-9181-5D516C7F4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102797" y="1969478"/>
            <a:ext cx="5481926" cy="29845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CB1BB-CA37-4439-A2E3-996464AE8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5777923" y="2394035"/>
            <a:ext cx="6236059" cy="2553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297D7-C179-4BE3-8891-6DA5ACFFCEBA}"/>
              </a:ext>
            </a:extLst>
          </p:cNvPr>
          <p:cNvSpPr txBox="1"/>
          <p:nvPr/>
        </p:nvSpPr>
        <p:spPr>
          <a:xfrm>
            <a:off x="481379" y="6153604"/>
            <a:ext cx="5274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Mozart - The Piano Sonata No 16 in C major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66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71ED-1CEA-4C6D-BD98-08393DAF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Western Classical Tradition</a:t>
            </a:r>
          </a:p>
        </p:txBody>
      </p:sp>
      <p:pic>
        <p:nvPicPr>
          <p:cNvPr id="5" name="Online Media 4" title="Baroque and Classical Music: What&amp;#39;s the Difference?">
            <a:hlinkClick r:id="" action="ppaction://media"/>
            <a:extLst>
              <a:ext uri="{FF2B5EF4-FFF2-40B4-BE49-F238E27FC236}">
                <a16:creationId xmlns:a16="http://schemas.microsoft.com/office/drawing/2014/main" id="{A0909F0D-18E2-4A03-915B-5641F6EC09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7413" y="2225842"/>
            <a:ext cx="5618587" cy="3160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7CDB79-CA3F-4EFE-9F18-B3A9E7271107}"/>
              </a:ext>
            </a:extLst>
          </p:cNvPr>
          <p:cNvSpPr/>
          <p:nvPr/>
        </p:nvSpPr>
        <p:spPr>
          <a:xfrm>
            <a:off x="1616241" y="5903452"/>
            <a:ext cx="9720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About the 3 Periods of Classical Music(Baroque, Classical and Romantic) - YouTube</a:t>
            </a:r>
            <a:endParaRPr lang="en-GB" dirty="0"/>
          </a:p>
        </p:txBody>
      </p:sp>
      <p:pic>
        <p:nvPicPr>
          <p:cNvPr id="8" name="Online Media 7" title="A Brief Overview of Romantic Era Music">
            <a:hlinkClick r:id="" action="ppaction://media"/>
            <a:extLst>
              <a:ext uri="{FF2B5EF4-FFF2-40B4-BE49-F238E27FC236}">
                <a16:creationId xmlns:a16="http://schemas.microsoft.com/office/drawing/2014/main" id="{9302FA59-677C-4E66-9AC0-61975F0E7CE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172200" y="2225842"/>
            <a:ext cx="5618587" cy="31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3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80BD-C9EE-4755-8F81-DD57414A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– Chord Progressions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37046A-CA76-4C62-8C1C-3DD9B241E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06" y="1720197"/>
            <a:ext cx="5840764" cy="22775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ADC47-0360-4EC1-8AFD-A34EC6BC04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6550270" y="1720198"/>
            <a:ext cx="5395682" cy="2104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8718B3-90E4-4EBC-A02E-270103582C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5733" y="3918501"/>
            <a:ext cx="8080534" cy="20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36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A613-126E-41C3-82A1-BB13E0BC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Chord Progressions - Composition Help Sheets for Major and Minor Scales</a:t>
            </a:r>
          </a:p>
        </p:txBody>
      </p:sp>
      <p:pic>
        <p:nvPicPr>
          <p:cNvPr id="5" name="Content Placeholder 4" descr="Piano">
            <a:extLst>
              <a:ext uri="{FF2B5EF4-FFF2-40B4-BE49-F238E27FC236}">
                <a16:creationId xmlns:a16="http://schemas.microsoft.com/office/drawing/2014/main" id="{3880CA53-BDAF-4F46-A439-1D48E6976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169" y="2250059"/>
            <a:ext cx="6026730" cy="40227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C512AF-FEC4-4EC8-AB74-E978CA9404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072" y="1464220"/>
            <a:ext cx="2595717" cy="2180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4C2CC4-6C56-4FA2-9768-B60D13DFF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9253" y="3636329"/>
            <a:ext cx="2045425" cy="1250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DB4363-44BE-417F-A317-561346F067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0355" y="3636329"/>
            <a:ext cx="1521756" cy="1250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1DA29-17F6-4AE9-9089-CD3C8555FE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277" y="4768687"/>
            <a:ext cx="1703760" cy="13602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EB6D6C-BDA2-47CD-8FD8-838970D7BB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4678" y="4964042"/>
            <a:ext cx="1827033" cy="108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49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24C9-C901-4B50-9AE4-452BA8FD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529" y="455413"/>
            <a:ext cx="9720072" cy="1499616"/>
          </a:xfrm>
        </p:spPr>
        <p:txBody>
          <a:bodyPr/>
          <a:lstStyle/>
          <a:p>
            <a:r>
              <a:rPr lang="en-GB" dirty="0"/>
              <a:t>Diatonic Harmony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4DDD15-F795-4C6C-BBC8-A304E96CA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221" y="1493320"/>
            <a:ext cx="9128687" cy="25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422A24-69ED-4B19-9641-6C13C173FDB8}"/>
              </a:ext>
            </a:extLst>
          </p:cNvPr>
          <p:cNvSpPr txBox="1"/>
          <p:nvPr/>
        </p:nvSpPr>
        <p:spPr>
          <a:xfrm>
            <a:off x="789140" y="4296427"/>
            <a:ext cx="10371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Use the chords to create your own chord progression. If you have no keyboard use online keyboard. </a:t>
            </a:r>
          </a:p>
          <a:p>
            <a:pPr marL="342900" indent="-342900">
              <a:buAutoNum type="arabicPeriod"/>
            </a:pPr>
            <a:r>
              <a:rPr lang="en-GB" sz="2000" dirty="0"/>
              <a:t>Use 4 chords</a:t>
            </a:r>
          </a:p>
          <a:p>
            <a:pPr marL="342900" indent="-342900">
              <a:buAutoNum type="arabicPeriod"/>
            </a:pPr>
            <a:r>
              <a:rPr lang="en-GB" sz="2000" dirty="0"/>
              <a:t>Try 8 chords</a:t>
            </a:r>
          </a:p>
          <a:p>
            <a:pPr marL="342900" indent="-342900">
              <a:buAutoNum type="arabicPeriod"/>
            </a:pPr>
            <a:r>
              <a:rPr lang="en-GB" sz="2000" dirty="0"/>
              <a:t>Play the chords with different bass notes. </a:t>
            </a:r>
          </a:p>
          <a:p>
            <a:r>
              <a:rPr lang="en-GB" sz="2000" dirty="0"/>
              <a:t>e.g. C       Dm/F       </a:t>
            </a:r>
            <a:r>
              <a:rPr lang="en-GB" sz="2000" dirty="0" err="1"/>
              <a:t>F</a:t>
            </a:r>
            <a:r>
              <a:rPr lang="en-GB" sz="2000" dirty="0"/>
              <a:t>        G/B          G7 </a:t>
            </a:r>
          </a:p>
          <a:p>
            <a:r>
              <a:rPr lang="en-GB" sz="2000" dirty="0"/>
              <a:t>4. Compose a melody that goes with it. Add chord tones that travel between the chords.</a:t>
            </a:r>
          </a:p>
        </p:txBody>
      </p:sp>
    </p:spTree>
    <p:extLst>
      <p:ext uri="{BB962C8B-B14F-4D97-AF65-F5344CB8AC3E}">
        <p14:creationId xmlns:p14="http://schemas.microsoft.com/office/powerpoint/2010/main" val="3206050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E206-A4A3-41E1-91AE-8EE84D1E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Chromatic Harmony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6D2072-92A0-44E0-8BD8-9ED8A164C4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214" y="332113"/>
            <a:ext cx="4862392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FA6023-3C3B-4847-929C-F2D3694A5749}"/>
              </a:ext>
            </a:extLst>
          </p:cNvPr>
          <p:cNvSpPr txBox="1"/>
          <p:nvPr/>
        </p:nvSpPr>
        <p:spPr>
          <a:xfrm>
            <a:off x="592675" y="1951178"/>
            <a:ext cx="10717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Chromatic harmonies are when you add chords to a piece from outside the key. This works very well when composing in a minor key. </a:t>
            </a:r>
          </a:p>
          <a:p>
            <a:r>
              <a:rPr lang="en-GB" dirty="0"/>
              <a:t>Task: Choose a Minor key (no pun intended) write a 4 chord trick then add a chord from outside the key. Example: (Natural Minor)</a:t>
            </a:r>
          </a:p>
          <a:p>
            <a:endParaRPr lang="en-GB" dirty="0"/>
          </a:p>
          <a:p>
            <a:r>
              <a:rPr lang="en-GB" dirty="0"/>
              <a:t>|Am		|</a:t>
            </a:r>
            <a:r>
              <a:rPr lang="en-GB" dirty="0" err="1"/>
              <a:t>Em</a:t>
            </a:r>
            <a:r>
              <a:rPr lang="en-GB" dirty="0"/>
              <a:t>		|F		|G    |  </a:t>
            </a:r>
            <a:r>
              <a:rPr lang="en-GB" sz="1400" i="1" dirty="0">
                <a:solidFill>
                  <a:srgbClr val="FF0000"/>
                </a:solidFill>
              </a:rPr>
              <a:t>Now with a Chromatic Chord</a:t>
            </a:r>
            <a:r>
              <a:rPr lang="en-GB" dirty="0"/>
              <a:t>	|Am		|E		|F	</a:t>
            </a:r>
            <a:r>
              <a:rPr lang="en-GB" dirty="0" err="1"/>
              <a:t>F#dim</a:t>
            </a:r>
            <a:r>
              <a:rPr lang="en-GB" dirty="0"/>
              <a:t>	|G    	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9D8AC-A51C-4420-8676-40DE1DDE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89" y="3705504"/>
            <a:ext cx="8722209" cy="1574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1B439-BAE9-462B-A74B-E94D89333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7" y="5182832"/>
            <a:ext cx="8437934" cy="1476638"/>
          </a:xfrm>
          <a:prstGeom prst="rect">
            <a:avLst/>
          </a:prstGeom>
        </p:spPr>
      </p:pic>
      <p:sp>
        <p:nvSpPr>
          <p:cNvPr id="12" name="AutoShape 10">
            <a:extLst>
              <a:ext uri="{FF2B5EF4-FFF2-40B4-BE49-F238E27FC236}">
                <a16:creationId xmlns:a16="http://schemas.microsoft.com/office/drawing/2014/main" id="{DDBDA922-5D0D-4C55-AC11-2CBFEF3EEB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DB7F918A-A5C2-4F05-8FDF-0CBBB2002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BA730-400C-44BF-A494-C3DB7D12EC4F}"/>
              </a:ext>
            </a:extLst>
          </p:cNvPr>
          <p:cNvSpPr txBox="1"/>
          <p:nvPr/>
        </p:nvSpPr>
        <p:spPr>
          <a:xfrm rot="16200000">
            <a:off x="8588083" y="324433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https://www.youtube.com/watch?v=-amnre-0I3w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274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E983-2F08-486A-B767-D5BAC14D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Cadences – Perfect, Plagal, Interrupted &amp; Imperfect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267B6-83D5-4C6D-8B7A-DBB5F4DE0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2181907" y="4151930"/>
            <a:ext cx="8219768" cy="24232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318CCF-CE68-4E46-8F1E-C7D90A7C06E3}"/>
              </a:ext>
            </a:extLst>
          </p:cNvPr>
          <p:cNvSpPr/>
          <p:nvPr/>
        </p:nvSpPr>
        <p:spPr>
          <a:xfrm>
            <a:off x="1769806" y="4080387"/>
            <a:ext cx="5840362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FB4762-F47A-4032-8AF9-A7DDE0EF8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3594478" y="1258196"/>
            <a:ext cx="5160362" cy="3038834"/>
          </a:xfr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71246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7DC-65EB-4BBC-A3ED-5194D30B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4E3FA8-6D74-49BB-99B5-DB11983B0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45" y="1761667"/>
            <a:ext cx="5002821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Listening and following the Score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key is the piece in?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How many sharps/flats (#/b) in the key signature?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Who wrote the piece? 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to these signs ask the performer to do?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GB" altLang="en-US" sz="14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mp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/>
              <a:t>Name the two prominent devices in the piece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/>
              <a:t>2)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2" name="Picture 1">
            <a:extLst>
              <a:ext uri="{FF2B5EF4-FFF2-40B4-BE49-F238E27FC236}">
                <a16:creationId xmlns:a16="http://schemas.microsoft.com/office/drawing/2014/main" id="{F9906990-BBC1-4074-8D61-AB7264059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516" y="464895"/>
            <a:ext cx="6271726" cy="580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E206E9-DB8A-468E-98E5-42A7DF045033}"/>
              </a:ext>
            </a:extLst>
          </p:cNvPr>
          <p:cNvSpPr txBox="1"/>
          <p:nvPr/>
        </p:nvSpPr>
        <p:spPr>
          <a:xfrm>
            <a:off x="613145" y="6393105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Mozart - The Piano Sonata No 16 in C major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340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2BE7-37AF-4F80-A5F4-84A283EF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Advanced Devices - </a:t>
            </a:r>
            <a:r>
              <a:rPr kumimoji="0" lang="en-GB" altLang="en-US" sz="54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David Bowie – Life on Mars</a:t>
            </a:r>
            <a:br>
              <a:rPr kumimoji="0" lang="en-GB" altLang="en-US" sz="28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GB" altLang="en-US" sz="54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Chord Masterclass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6F2592-B2F4-4599-B2B9-955D572AA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790767"/>
              </p:ext>
            </p:extLst>
          </p:nvPr>
        </p:nvGraphicFramePr>
        <p:xfrm>
          <a:off x="2511806" y="2704202"/>
          <a:ext cx="6185732" cy="71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676">
                  <a:extLst>
                    <a:ext uri="{9D8B030D-6E8A-4147-A177-3AD203B41FA5}">
                      <a16:colId xmlns:a16="http://schemas.microsoft.com/office/drawing/2014/main" val="3156785146"/>
                    </a:ext>
                  </a:extLst>
                </a:gridCol>
                <a:gridCol w="883676">
                  <a:extLst>
                    <a:ext uri="{9D8B030D-6E8A-4147-A177-3AD203B41FA5}">
                      <a16:colId xmlns:a16="http://schemas.microsoft.com/office/drawing/2014/main" val="2015778415"/>
                    </a:ext>
                  </a:extLst>
                </a:gridCol>
                <a:gridCol w="883676">
                  <a:extLst>
                    <a:ext uri="{9D8B030D-6E8A-4147-A177-3AD203B41FA5}">
                      <a16:colId xmlns:a16="http://schemas.microsoft.com/office/drawing/2014/main" val="3646252196"/>
                    </a:ext>
                  </a:extLst>
                </a:gridCol>
                <a:gridCol w="883676">
                  <a:extLst>
                    <a:ext uri="{9D8B030D-6E8A-4147-A177-3AD203B41FA5}">
                      <a16:colId xmlns:a16="http://schemas.microsoft.com/office/drawing/2014/main" val="1068838925"/>
                    </a:ext>
                  </a:extLst>
                </a:gridCol>
                <a:gridCol w="883676">
                  <a:extLst>
                    <a:ext uri="{9D8B030D-6E8A-4147-A177-3AD203B41FA5}">
                      <a16:colId xmlns:a16="http://schemas.microsoft.com/office/drawing/2014/main" val="2082561138"/>
                    </a:ext>
                  </a:extLst>
                </a:gridCol>
                <a:gridCol w="883676">
                  <a:extLst>
                    <a:ext uri="{9D8B030D-6E8A-4147-A177-3AD203B41FA5}">
                      <a16:colId xmlns:a16="http://schemas.microsoft.com/office/drawing/2014/main" val="882192034"/>
                    </a:ext>
                  </a:extLst>
                </a:gridCol>
                <a:gridCol w="883676">
                  <a:extLst>
                    <a:ext uri="{9D8B030D-6E8A-4147-A177-3AD203B41FA5}">
                      <a16:colId xmlns:a16="http://schemas.microsoft.com/office/drawing/2014/main" val="2633288982"/>
                    </a:ext>
                  </a:extLst>
                </a:gridCol>
              </a:tblGrid>
              <a:tr h="373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ii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iii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IV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vi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vi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2491324"/>
                  </a:ext>
                </a:extLst>
              </a:tr>
              <a:tr h="338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F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934402"/>
                  </a:ext>
                </a:extLst>
              </a:tr>
            </a:tbl>
          </a:graphicData>
        </a:graphic>
      </p:graphicFrame>
      <p:pic>
        <p:nvPicPr>
          <p:cNvPr id="3079" name="Picture 1">
            <a:extLst>
              <a:ext uri="{FF2B5EF4-FFF2-40B4-BE49-F238E27FC236}">
                <a16:creationId xmlns:a16="http://schemas.microsoft.com/office/drawing/2014/main" id="{3C08783A-F4F7-4DF1-9610-59BF1495E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36" y="4276596"/>
            <a:ext cx="53943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934955-4EAB-485A-90CF-5EF588AA8138}"/>
              </a:ext>
            </a:extLst>
          </p:cNvPr>
          <p:cNvSpPr/>
          <p:nvPr/>
        </p:nvSpPr>
        <p:spPr>
          <a:xfrm>
            <a:off x="997418" y="3892661"/>
            <a:ext cx="606425" cy="319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0579DA-33F1-4563-AEC0-27A12A2D8D64}"/>
              </a:ext>
            </a:extLst>
          </p:cNvPr>
          <p:cNvSpPr/>
          <p:nvPr/>
        </p:nvSpPr>
        <p:spPr>
          <a:xfrm>
            <a:off x="4314498" y="3884723"/>
            <a:ext cx="606425" cy="319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3A3AE-B6E7-4B01-B9C0-B9C00321C8DB}"/>
              </a:ext>
            </a:extLst>
          </p:cNvPr>
          <p:cNvSpPr/>
          <p:nvPr/>
        </p:nvSpPr>
        <p:spPr>
          <a:xfrm>
            <a:off x="3265161" y="3892661"/>
            <a:ext cx="606425" cy="319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FA3560-460D-4854-AC31-167B2AEA6844}"/>
              </a:ext>
            </a:extLst>
          </p:cNvPr>
          <p:cNvSpPr/>
          <p:nvPr/>
        </p:nvSpPr>
        <p:spPr>
          <a:xfrm>
            <a:off x="2128511" y="3892661"/>
            <a:ext cx="604837" cy="319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9FF342-136A-4E0A-952E-8B89D2A3AE7A}"/>
              </a:ext>
            </a:extLst>
          </p:cNvPr>
          <p:cNvSpPr/>
          <p:nvPr/>
        </p:nvSpPr>
        <p:spPr>
          <a:xfrm>
            <a:off x="6445857" y="3854462"/>
            <a:ext cx="606425" cy="31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EBAA14-F612-4AE2-BDFD-E4CA2BDBE2EB}"/>
              </a:ext>
            </a:extLst>
          </p:cNvPr>
          <p:cNvSpPr/>
          <p:nvPr/>
        </p:nvSpPr>
        <p:spPr>
          <a:xfrm>
            <a:off x="10833707" y="3851287"/>
            <a:ext cx="606425" cy="319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498A2A-E76E-4225-AC0E-BFA473C1E23E}"/>
              </a:ext>
            </a:extLst>
          </p:cNvPr>
          <p:cNvSpPr/>
          <p:nvPr/>
        </p:nvSpPr>
        <p:spPr>
          <a:xfrm>
            <a:off x="8512176" y="3852874"/>
            <a:ext cx="604837" cy="319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D9B9B-C12A-4E59-9BD0-42FCB5488A9D}"/>
              </a:ext>
            </a:extLst>
          </p:cNvPr>
          <p:cNvSpPr/>
          <p:nvPr/>
        </p:nvSpPr>
        <p:spPr>
          <a:xfrm>
            <a:off x="7339619" y="3849700"/>
            <a:ext cx="606425" cy="319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B3D89A0-7AF0-4FF9-B34C-422D1E538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73" y="2082374"/>
            <a:ext cx="508357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ea typeface="Calibri" panose="020F0502020204030204" pitchFamily="34" charset="0"/>
                <a:cs typeface="Times New Roman" panose="02020603050405020304" pitchFamily="18" charset="0"/>
              </a:rPr>
              <a:t>Starter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ea typeface="Calibri" panose="020F0502020204030204" pitchFamily="34" charset="0"/>
                <a:cs typeface="Times New Roman" panose="02020603050405020304" pitchFamily="18" charset="0"/>
              </a:rPr>
              <a:t>Complete an F major Scale and add appropriate Chord Qualities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E6101B7-7DEA-44E9-B468-5F96B4BCF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3616568"/>
            <a:ext cx="40815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ea typeface="Calibri" panose="020F0502020204030204" pitchFamily="34" charset="0"/>
                <a:cs typeface="Times New Roman" panose="02020603050405020304" pitchFamily="18" charset="0"/>
              </a:rPr>
              <a:t>Analyse these chords (Add their Roman Numerals)</a:t>
            </a:r>
            <a:endParaRPr kumimoji="0" lang="en-GB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49962B30-AD19-4630-B1A2-415772A05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3" y="582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0D0BFC25-B17C-421A-9E4D-D66E78349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3" y="6286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F8343A99-FFA4-4613-83FB-E508D84B5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66" y="5691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ea typeface="Calibri" panose="020F0502020204030204" pitchFamily="34" charset="0"/>
                <a:cs typeface="Times New Roman" panose="02020603050405020304" pitchFamily="18" charset="0"/>
              </a:rPr>
              <a:t>What is a line Clich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ea typeface="Calibri" panose="020F0502020204030204" pitchFamily="34" charset="0"/>
                <a:cs typeface="Times New Roman" panose="02020603050405020304" pitchFamily="18" charset="0"/>
              </a:rPr>
              <a:t>What is a Dominant Chord?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13DD8F-8C82-4268-A153-288F7CF9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66" y="58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ea typeface="Calibri" panose="020F0502020204030204" pitchFamily="34" charset="0"/>
                <a:cs typeface="Times New Roman" panose="02020603050405020304" pitchFamily="18" charset="0"/>
              </a:rPr>
              <a:t>What is meant by Directional Chords?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ea typeface="Calibri" panose="020F0502020204030204" pitchFamily="34" charset="0"/>
                <a:cs typeface="Times New Roman" panose="02020603050405020304" pitchFamily="18" charset="0"/>
              </a:rPr>
              <a:t>What is Functional Harmony?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864B8-6CEC-421C-B19E-6DA0D89E90AD}"/>
              </a:ext>
            </a:extLst>
          </p:cNvPr>
          <p:cNvSpPr txBox="1"/>
          <p:nvPr/>
        </p:nvSpPr>
        <p:spPr>
          <a:xfrm>
            <a:off x="5313737" y="5644633"/>
            <a:ext cx="7606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https://www.youtube.com/watch?v=pY27JurC1Y0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7C1C6A-74D4-4A91-BE48-C45E6552DE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613" y="4195259"/>
            <a:ext cx="5916799" cy="102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2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0A95A-E9EF-4EDD-8461-4B917D09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99479"/>
            <a:ext cx="9720072" cy="1499616"/>
          </a:xfrm>
        </p:spPr>
        <p:txBody>
          <a:bodyPr/>
          <a:lstStyle/>
          <a:p>
            <a:r>
              <a:rPr lang="en-GB" dirty="0"/>
              <a:t>Form and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28075-06D7-44A7-A5DB-DC3858958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4" y="1657351"/>
            <a:ext cx="10901362" cy="4801170"/>
          </a:xfrm>
        </p:spPr>
        <p:txBody>
          <a:bodyPr>
            <a:normAutofit/>
          </a:bodyPr>
          <a:lstStyle/>
          <a:p>
            <a:r>
              <a:rPr lang="en-GB" sz="2400" dirty="0"/>
              <a:t>Music is often organised in a structure using sections of music or passages. In a pop song you would start with an Introduction, then go to the verse then chorus etc... </a:t>
            </a:r>
          </a:p>
          <a:p>
            <a:r>
              <a:rPr lang="en-GB" sz="2400" dirty="0"/>
              <a:t>To write it out you need to learn the section labels. (Add an explanation)</a:t>
            </a:r>
          </a:p>
          <a:p>
            <a:pPr lvl="1"/>
            <a:r>
              <a:rPr lang="en-GB" sz="2000" dirty="0"/>
              <a:t>Intro</a:t>
            </a:r>
          </a:p>
          <a:p>
            <a:pPr lvl="1"/>
            <a:r>
              <a:rPr lang="en-GB" sz="2000" dirty="0"/>
              <a:t>Verse</a:t>
            </a:r>
          </a:p>
          <a:p>
            <a:pPr lvl="1"/>
            <a:r>
              <a:rPr lang="en-GB" sz="2000" dirty="0"/>
              <a:t>Chorus</a:t>
            </a:r>
          </a:p>
          <a:p>
            <a:pPr lvl="1"/>
            <a:r>
              <a:rPr lang="en-GB" sz="2000" dirty="0"/>
              <a:t>Bridge</a:t>
            </a:r>
          </a:p>
          <a:p>
            <a:pPr lvl="1"/>
            <a:r>
              <a:rPr lang="en-GB" sz="2000" dirty="0"/>
              <a:t>Outro</a:t>
            </a:r>
          </a:p>
          <a:p>
            <a:pPr lvl="1"/>
            <a:r>
              <a:rPr lang="en-GB" sz="2000" dirty="0"/>
              <a:t>Coda</a:t>
            </a:r>
          </a:p>
          <a:p>
            <a:pPr lvl="1"/>
            <a:r>
              <a:rPr lang="en-GB" sz="2000" dirty="0"/>
              <a:t>Codetta</a:t>
            </a:r>
          </a:p>
          <a:p>
            <a:pPr lvl="1"/>
            <a:r>
              <a:rPr lang="en-GB" sz="2000" dirty="0"/>
              <a:t>Interlude</a:t>
            </a:r>
          </a:p>
          <a:p>
            <a:pPr lvl="1"/>
            <a:r>
              <a:rPr lang="en-GB" sz="2000" dirty="0"/>
              <a:t>Middle 8</a:t>
            </a:r>
          </a:p>
          <a:p>
            <a:pPr lvl="1"/>
            <a:r>
              <a:rPr lang="en-GB" sz="2000" dirty="0"/>
              <a:t>Instrumental</a:t>
            </a:r>
          </a:p>
        </p:txBody>
      </p:sp>
    </p:spTree>
    <p:extLst>
      <p:ext uri="{BB962C8B-B14F-4D97-AF65-F5344CB8AC3E}">
        <p14:creationId xmlns:p14="http://schemas.microsoft.com/office/powerpoint/2010/main" val="257277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CCB4-83C3-4E04-999A-13A21D30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00365" cy="1499616"/>
          </a:xfrm>
        </p:spPr>
        <p:txBody>
          <a:bodyPr>
            <a:normAutofit/>
          </a:bodyPr>
          <a:lstStyle/>
          <a:p>
            <a:r>
              <a:rPr lang="en-GB" sz="4800" dirty="0"/>
              <a:t>Song Form Listening: Bryan Adams – Everything I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45ED-CF5F-4A16-8CBD-91AF68AF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499616"/>
          </a:xfrm>
        </p:spPr>
        <p:txBody>
          <a:bodyPr/>
          <a:lstStyle/>
          <a:p>
            <a:r>
              <a:rPr lang="en-GB" dirty="0"/>
              <a:t>Listen to and analyse the song above – Write out the order of the sections like so…</a:t>
            </a:r>
          </a:p>
          <a:p>
            <a:r>
              <a:rPr lang="en-GB" dirty="0"/>
              <a:t>I=Intro,	C=Chorus, V=Verse, Ins – Instrumental, etc…</a:t>
            </a:r>
          </a:p>
          <a:p>
            <a:r>
              <a:rPr lang="en-GB" dirty="0"/>
              <a:t>	I V C V C V C O		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D5629-2AEA-48B0-A368-0A0AE0CD71B7}"/>
              </a:ext>
            </a:extLst>
          </p:cNvPr>
          <p:cNvSpPr txBox="1"/>
          <p:nvPr/>
        </p:nvSpPr>
        <p:spPr>
          <a:xfrm>
            <a:off x="2711764" y="133502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https://www.youtube.com/watch?v=7u-L243mzfI</a:t>
            </a:r>
            <a:r>
              <a:rPr lang="en-GB" dirty="0"/>
              <a:t>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7CCF920-F2BC-4502-9666-0742C64CB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88704"/>
              </p:ext>
            </p:extLst>
          </p:nvPr>
        </p:nvGraphicFramePr>
        <p:xfrm>
          <a:off x="597875" y="3805828"/>
          <a:ext cx="112013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646">
                  <a:extLst>
                    <a:ext uri="{9D8B030D-6E8A-4147-A177-3AD203B41FA5}">
                      <a16:colId xmlns:a16="http://schemas.microsoft.com/office/drawing/2014/main" val="149346764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2899556880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4070339573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1252777648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2343840641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226054449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1278168075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99204465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126591771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1142283577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755516288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780199440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2243419195"/>
                    </a:ext>
                  </a:extLst>
                </a:gridCol>
              </a:tblGrid>
              <a:tr h="454779">
                <a:tc>
                  <a:txBody>
                    <a:bodyPr/>
                    <a:lstStyle/>
                    <a:p>
                      <a:r>
                        <a:rPr lang="en-GB" dirty="0"/>
                        <a:t>Section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076669"/>
                  </a:ext>
                </a:extLst>
              </a:tr>
              <a:tr h="839634">
                <a:tc>
                  <a:txBody>
                    <a:bodyPr/>
                    <a:lstStyle/>
                    <a:p>
                      <a:r>
                        <a:rPr lang="en-GB" dirty="0"/>
                        <a:t>Section descriptor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57639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5A9DE9-4B3C-43BE-9DEC-46B363009990}"/>
              </a:ext>
            </a:extLst>
          </p:cNvPr>
          <p:cNvSpPr txBox="1"/>
          <p:nvPr/>
        </p:nvSpPr>
        <p:spPr>
          <a:xfrm>
            <a:off x="1565031" y="5644662"/>
            <a:ext cx="812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Hint/reassurance – The first 7 sections are straightforward but the next sections a little trickier – Good Luck. Hint – Don’t Guess a section if you don’t know what it means.</a:t>
            </a:r>
          </a:p>
        </p:txBody>
      </p:sp>
    </p:spTree>
    <p:extLst>
      <p:ext uri="{BB962C8B-B14F-4D97-AF65-F5344CB8AC3E}">
        <p14:creationId xmlns:p14="http://schemas.microsoft.com/office/powerpoint/2010/main" val="3646441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3759-14C9-4DFC-AD5B-21CE34D5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Musical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DA51F-3ADB-4122-987A-9A258BD24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Binary Form: </a:t>
            </a:r>
          </a:p>
          <a:p>
            <a:pPr lvl="1"/>
            <a:r>
              <a:rPr lang="en-GB" sz="2800" dirty="0"/>
              <a:t>Ternary Form: </a:t>
            </a:r>
          </a:p>
          <a:p>
            <a:pPr lvl="1"/>
            <a:r>
              <a:rPr lang="en-GB" sz="2800" dirty="0"/>
              <a:t>Minuet and Trio: </a:t>
            </a:r>
          </a:p>
          <a:p>
            <a:pPr lvl="1"/>
            <a:r>
              <a:rPr lang="en-GB" sz="2800" dirty="0"/>
              <a:t>Rondo Form:  </a:t>
            </a:r>
          </a:p>
          <a:p>
            <a:pPr lvl="1"/>
            <a:r>
              <a:rPr lang="en-GB" sz="2800" dirty="0"/>
              <a:t>Variation Form:</a:t>
            </a:r>
          </a:p>
          <a:p>
            <a:pPr lvl="1"/>
            <a:r>
              <a:rPr lang="en-GB" sz="2800" dirty="0"/>
              <a:t>Strophic Form: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DD252-F512-4FB5-9F7C-6023D367B8B3}"/>
              </a:ext>
            </a:extLst>
          </p:cNvPr>
          <p:cNvSpPr txBox="1"/>
          <p:nvPr/>
        </p:nvSpPr>
        <p:spPr>
          <a:xfrm>
            <a:off x="1099038" y="5178669"/>
            <a:ext cx="885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more traditional forms we would describe the sections as A B C D etc… Research the above or use the Eduqas Textbook. </a:t>
            </a:r>
          </a:p>
        </p:txBody>
      </p:sp>
    </p:spTree>
    <p:extLst>
      <p:ext uri="{BB962C8B-B14F-4D97-AF65-F5344CB8AC3E}">
        <p14:creationId xmlns:p14="http://schemas.microsoft.com/office/powerpoint/2010/main" val="382390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b">
            <a:normAutofit/>
          </a:bodyPr>
          <a:lstStyle/>
          <a:p>
            <a:pPr algn="l" rtl="0"/>
            <a:r>
              <a:rPr lang="en-GB" dirty="0">
                <a:solidFill>
                  <a:srgbClr val="FFFFFF"/>
                </a:solidFill>
              </a:rPr>
              <a:t>Musical Forms and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t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Topic 2 Structures – Lesson 2</a:t>
            </a:r>
          </a:p>
        </p:txBody>
      </p:sp>
    </p:spTree>
    <p:extLst>
      <p:ext uri="{BB962C8B-B14F-4D97-AF65-F5344CB8AC3E}">
        <p14:creationId xmlns:p14="http://schemas.microsoft.com/office/powerpoint/2010/main" val="391979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0953-2AA2-422D-92D8-58DB43E0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51" y="453332"/>
            <a:ext cx="9720072" cy="1499616"/>
          </a:xfrm>
        </p:spPr>
        <p:txBody>
          <a:bodyPr/>
          <a:lstStyle/>
          <a:p>
            <a:r>
              <a:rPr lang="en-GB" dirty="0"/>
              <a:t>Classification -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90E247-E0CF-4B09-8D5B-8B64D185D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347886"/>
              </p:ext>
            </p:extLst>
          </p:nvPr>
        </p:nvGraphicFramePr>
        <p:xfrm>
          <a:off x="787462" y="1607810"/>
          <a:ext cx="10617075" cy="479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725">
                  <a:extLst>
                    <a:ext uri="{9D8B030D-6E8A-4147-A177-3AD203B41FA5}">
                      <a16:colId xmlns:a16="http://schemas.microsoft.com/office/drawing/2014/main" val="3401277619"/>
                    </a:ext>
                  </a:extLst>
                </a:gridCol>
                <a:gridCol w="1516725">
                  <a:extLst>
                    <a:ext uri="{9D8B030D-6E8A-4147-A177-3AD203B41FA5}">
                      <a16:colId xmlns:a16="http://schemas.microsoft.com/office/drawing/2014/main" val="3969712518"/>
                    </a:ext>
                  </a:extLst>
                </a:gridCol>
                <a:gridCol w="1516725">
                  <a:extLst>
                    <a:ext uri="{9D8B030D-6E8A-4147-A177-3AD203B41FA5}">
                      <a16:colId xmlns:a16="http://schemas.microsoft.com/office/drawing/2014/main" val="296999191"/>
                    </a:ext>
                  </a:extLst>
                </a:gridCol>
                <a:gridCol w="1516725">
                  <a:extLst>
                    <a:ext uri="{9D8B030D-6E8A-4147-A177-3AD203B41FA5}">
                      <a16:colId xmlns:a16="http://schemas.microsoft.com/office/drawing/2014/main" val="3429706407"/>
                    </a:ext>
                  </a:extLst>
                </a:gridCol>
                <a:gridCol w="1516725">
                  <a:extLst>
                    <a:ext uri="{9D8B030D-6E8A-4147-A177-3AD203B41FA5}">
                      <a16:colId xmlns:a16="http://schemas.microsoft.com/office/drawing/2014/main" val="382491803"/>
                    </a:ext>
                  </a:extLst>
                </a:gridCol>
                <a:gridCol w="1516725">
                  <a:extLst>
                    <a:ext uri="{9D8B030D-6E8A-4147-A177-3AD203B41FA5}">
                      <a16:colId xmlns:a16="http://schemas.microsoft.com/office/drawing/2014/main" val="706820445"/>
                    </a:ext>
                  </a:extLst>
                </a:gridCol>
                <a:gridCol w="1516725">
                  <a:extLst>
                    <a:ext uri="{9D8B030D-6E8A-4147-A177-3AD203B41FA5}">
                      <a16:colId xmlns:a16="http://schemas.microsoft.com/office/drawing/2014/main" val="4004213356"/>
                    </a:ext>
                  </a:extLst>
                </a:gridCol>
              </a:tblGrid>
              <a:tr h="1139258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Musical Forms or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Binary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Ternary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Minuet and Trio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Rondo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Variation Theme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Strophic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9746644"/>
                  </a:ext>
                </a:extLst>
              </a:tr>
              <a:tr h="3195352">
                <a:tc>
                  <a:txBody>
                    <a:bodyPr/>
                    <a:lstStyle/>
                    <a:p>
                      <a:r>
                        <a:rPr lang="en-GB" dirty="0"/>
                        <a:t>Put the titles of the pieces on the next slide into to correct box. For instance Binary pieces in the Binary boxes. If this is too small then make a fresh table or list… up to you.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82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01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5BD2-6900-46C7-9AB8-F8B48418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Pieces – Listen to all and workout the structure.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0D78-4F4E-4F1B-8FAC-655233CA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Minuets from Music for the fireworks by Handel (Baroque)</a:t>
            </a:r>
          </a:p>
          <a:p>
            <a:r>
              <a:rPr lang="en-GB" dirty="0"/>
              <a:t>Prelude to Carmen, by Bizet.</a:t>
            </a:r>
          </a:p>
          <a:p>
            <a:r>
              <a:rPr lang="en-GB" dirty="0"/>
              <a:t>‘He was Despised’ from The Messiah by Handel</a:t>
            </a:r>
          </a:p>
          <a:p>
            <a:r>
              <a:rPr lang="en-GB" dirty="0" err="1"/>
              <a:t>Lacrymosa</a:t>
            </a:r>
            <a:r>
              <a:rPr lang="en-GB" dirty="0"/>
              <a:t> from Requiem by Mozart. (Classical)</a:t>
            </a:r>
          </a:p>
          <a:p>
            <a:r>
              <a:rPr lang="en-GB" dirty="0"/>
              <a:t>Purple Haze by Jimi Hendrix</a:t>
            </a:r>
          </a:p>
          <a:p>
            <a:r>
              <a:rPr lang="en-GB" dirty="0"/>
              <a:t>Air and Variations (The Harmonious Blacksmith) from Suite No.5 in E Major by Handel</a:t>
            </a:r>
          </a:p>
          <a:p>
            <a:r>
              <a:rPr lang="en-GB" dirty="0"/>
              <a:t>Eine </a:t>
            </a:r>
            <a:r>
              <a:rPr lang="en-GB" dirty="0" err="1"/>
              <a:t>Kleine</a:t>
            </a:r>
            <a:r>
              <a:rPr lang="en-GB" dirty="0"/>
              <a:t> </a:t>
            </a:r>
            <a:r>
              <a:rPr lang="en-GB" dirty="0" err="1"/>
              <a:t>NachtMusic</a:t>
            </a:r>
            <a:r>
              <a:rPr lang="en-GB" dirty="0"/>
              <a:t> 3</a:t>
            </a:r>
            <a:r>
              <a:rPr lang="en-GB" baseline="30000" dirty="0"/>
              <a:t>rd</a:t>
            </a:r>
            <a:r>
              <a:rPr lang="en-GB" dirty="0"/>
              <a:t> Movement by Mozart (Classical)</a:t>
            </a:r>
          </a:p>
          <a:p>
            <a:r>
              <a:rPr lang="en-GB" dirty="0"/>
              <a:t>Movement 3 from Symphony No. 94 the Surprise Symphony by Haydn</a:t>
            </a:r>
          </a:p>
          <a:p>
            <a:r>
              <a:rPr lang="en-GB" dirty="0"/>
              <a:t>Ecossaises by Shubert for Piano. (Romantic)</a:t>
            </a:r>
          </a:p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Movement from the Cello Concerto in B Minor by Dvorak. </a:t>
            </a:r>
          </a:p>
          <a:p>
            <a:r>
              <a:rPr lang="en-GB" dirty="0"/>
              <a:t>Scarborough Fayre by Simon and Garfunkel. </a:t>
            </a:r>
          </a:p>
          <a:p>
            <a:r>
              <a:rPr lang="en-GB" dirty="0"/>
              <a:t>The Goldberg Variations by JS. Bach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740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643_TF22378848.potx" id="{6BBE7CC7-35DD-4A68-AF50-43E942A5F51F}" vid="{D3513AAA-9640-405D-ACB4-14E37EB01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1A4510134D264F8D4BA52AC1742B40" ma:contentTypeVersion="18" ma:contentTypeDescription="Create a new document." ma:contentTypeScope="" ma:versionID="c173d156d4f328d8e63184cc8fb16689">
  <xsd:schema xmlns:xsd="http://www.w3.org/2001/XMLSchema" xmlns:xs="http://www.w3.org/2001/XMLSchema" xmlns:p="http://schemas.microsoft.com/office/2006/metadata/properties" xmlns:ns1="http://schemas.microsoft.com/sharepoint/v3" xmlns:ns2="b1dc43eb-8b1e-4280-a4c7-8441efad8149" xmlns:ns3="46fa44ac-2d36-4ab1-928b-8010413dc9ef" targetNamespace="http://schemas.microsoft.com/office/2006/metadata/properties" ma:root="true" ma:fieldsID="8a123193e426daa02b1b36c8be97ef0a" ns1:_="" ns2:_="" ns3:_="">
    <xsd:import namespace="http://schemas.microsoft.com/sharepoint/v3"/>
    <xsd:import namespace="b1dc43eb-8b1e-4280-a4c7-8441efad8149"/>
    <xsd:import namespace="46fa44ac-2d36-4ab1-928b-8010413dc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c43eb-8b1e-4280-a4c7-8441efad81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34dd728-3d74-4da3-9f60-805f836d6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a44ac-2d36-4ab1-928b-8010413dc9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4a76163-fd66-4259-868b-6c9db03be0b0}" ma:internalName="TaxCatchAll" ma:showField="CatchAllData" ma:web="46fa44ac-2d36-4ab1-928b-8010413dc9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1dc43eb-8b1e-4280-a4c7-8441efad8149">
      <Terms xmlns="http://schemas.microsoft.com/office/infopath/2007/PartnerControls"/>
    </lcf76f155ced4ddcb4097134ff3c332f>
    <TaxCatchAll xmlns="46fa44ac-2d36-4ab1-928b-8010413dc9ef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D95559-F8A0-47DD-861D-D3083B238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1dc43eb-8b1e-4280-a4c7-8441efad8149"/>
    <ds:schemaRef ds:uri="46fa44ac-2d36-4ab1-928b-8010413dc9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b1dc43eb-8b1e-4280-a4c7-8441efad8149"/>
    <ds:schemaRef ds:uri="46fa44ac-2d36-4ab1-928b-8010413dc9ef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tf22378848_win32</Template>
  <TotalTime>23</TotalTime>
  <Words>1224</Words>
  <Application>Microsoft Office PowerPoint</Application>
  <PresentationFormat>Widescreen</PresentationFormat>
  <Paragraphs>214</Paragraphs>
  <Slides>36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Adobe Garamond Pro</vt:lpstr>
      <vt:lpstr>Arial</vt:lpstr>
      <vt:lpstr>Calibri</vt:lpstr>
      <vt:lpstr>Tw Cen MT</vt:lpstr>
      <vt:lpstr>Tw Cen MT Condensed</vt:lpstr>
      <vt:lpstr>Wingdings 3</vt:lpstr>
      <vt:lpstr>Integral</vt:lpstr>
      <vt:lpstr>Musical Forms and Devices</vt:lpstr>
      <vt:lpstr>Western Classical Tradition</vt:lpstr>
      <vt:lpstr>Western Classical Tradition</vt:lpstr>
      <vt:lpstr>Form and Structure</vt:lpstr>
      <vt:lpstr>Song Form Listening: Bryan Adams – Everything I Do</vt:lpstr>
      <vt:lpstr>Musical Forms</vt:lpstr>
      <vt:lpstr>Musical Forms and Devices</vt:lpstr>
      <vt:lpstr>Classification - </vt:lpstr>
      <vt:lpstr>Pieces – Listen to all and workout the structure.</vt:lpstr>
      <vt:lpstr>Glossary</vt:lpstr>
      <vt:lpstr>Musical Forms and Devices</vt:lpstr>
      <vt:lpstr>What is a Device?</vt:lpstr>
      <vt:lpstr>Minor Scales – Harmonic Minor</vt:lpstr>
      <vt:lpstr>Minor Scales – Melodic Minor</vt:lpstr>
      <vt:lpstr>Musical Forms and Devices</vt:lpstr>
      <vt:lpstr>Devices - Motif</vt:lpstr>
      <vt:lpstr>Devices – Repetition, Contrast &amp; Anacrusis</vt:lpstr>
      <vt:lpstr>Devices - Imitation</vt:lpstr>
      <vt:lpstr>Devices – In the Score</vt:lpstr>
      <vt:lpstr>PowerPoint Presentation</vt:lpstr>
      <vt:lpstr>Musical Forms and Devices</vt:lpstr>
      <vt:lpstr>Devices – Syncopation and Ostinato </vt:lpstr>
      <vt:lpstr>Devices – Drone and Pedal</vt:lpstr>
      <vt:lpstr>Musical Forms and Devices</vt:lpstr>
      <vt:lpstr>Devices – Dotted Rhythms </vt:lpstr>
      <vt:lpstr>Devices - Canon</vt:lpstr>
      <vt:lpstr>Devices – Conjunct and disjunct Movement </vt:lpstr>
      <vt:lpstr>Devices – Broken Chords or Arpeggios</vt:lpstr>
      <vt:lpstr>Devices – Alberti Bass and Regular Phrasing </vt:lpstr>
      <vt:lpstr>Devices – Chord Progressions </vt:lpstr>
      <vt:lpstr>Chord Progressions - Composition Help Sheets for Major and Minor Scales</vt:lpstr>
      <vt:lpstr>Diatonic Harmony</vt:lpstr>
      <vt:lpstr>Chromatic Harmony</vt:lpstr>
      <vt:lpstr>Cadences – Perfect, Plagal, Interrupted &amp; Imperfect</vt:lpstr>
      <vt:lpstr>Assessment</vt:lpstr>
      <vt:lpstr>Advanced Devices - David Bowie – Life on Mars Chord Masterclass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Lee Wickenden</dc:creator>
  <cp:lastModifiedBy>James Britton</cp:lastModifiedBy>
  <cp:revision>54</cp:revision>
  <dcterms:created xsi:type="dcterms:W3CDTF">2020-11-18T09:02:33Z</dcterms:created>
  <dcterms:modified xsi:type="dcterms:W3CDTF">2023-01-23T13:45:27Z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0x010100811A4510134D264F8D4BA52AC1742B40</vt:lpwstr>
  </property>
</Properties>
</file>