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2" r:id="rId7"/>
    <p:sldId id="308" r:id="rId8"/>
    <p:sldId id="314" r:id="rId9"/>
    <p:sldId id="315" r:id="rId10"/>
    <p:sldId id="316" r:id="rId11"/>
    <p:sldId id="320" r:id="rId12"/>
    <p:sldId id="336" r:id="rId13"/>
    <p:sldId id="318" r:id="rId14"/>
    <p:sldId id="319" r:id="rId15"/>
    <p:sldId id="335" r:id="rId16"/>
    <p:sldId id="313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BF"/>
    <a:srgbClr val="FC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5:15:30.77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4672.13184"/>
      <inkml:brushProperty name="anchorY" value="-364.07275"/>
      <inkml:brushProperty name="scaleFactor" value="0.5"/>
    </inkml:brush>
  </inkml:definitions>
  <inkml:trace contextRef="#ctx0" brushRef="#br0">26 3997 24575,'0'0'0,"-5"0"0,0-5 0,0-5 0,0-5 0,3-5 0,0-2 0,1-2 0,0-1 0,1-1 0,0 0 0,0 1 0,1 0 0,-1 0 0,0 0 0,0 0 0,0 0 0,0 1 0,5 4 0,0 0 0,0 1 0,-1-2 0,-1 0 0,-1-2 0,-1-1 0,-1 0 0,1 0 0,-2-1 0,1 0 0,0 0 0,0 0 0,0 0 0,0 1 0,0-1 0,0 0 0,0 0 0,0 1 0,0-1 0,0 1 0,0-1 0,0 0 0,0 1 0,0-1 0,0 0 0,0 1 0,0-1 0,0 0 0,0 1 0,0-1 0,0 0 0,0 1 0,0-1 0,0 0 0,4 5 0,1 1 0,0-1 0,0 0 0,-2-2 0,-2 0 0,1-2 0,-2 0 0,0-1 0,0 0 0,0 0 0,-1 1 0,1-1 0,0 0 0,0 0 0,0 0 0,0 1 0,0-1 0,0 0 0,5 6 0,0-1 0,1 0 0,3 5 0,-1-2 0,-1 0 0,-2-3 0,-1-1 0,2 3 0,0-1 0,0 0 0,2-2 0,0-1 0,-1-1 0,-2 0 0,3 3 0,-1 0 0,-2 0 0,0 0 0,2 3 0,0-1 0,-1-1 0,-2-1 0,-1-2 0,-2-1 0,5 5 0,0-2 0,4 5 0,-1 0 0,-1-2 0,-3-2 0,4 3 0,-1-1 0,-2-2 0,-2-1 0,4 3 0,-2-1 0,0-1 0,3 4 0,-1-2 0,-2-1 0,4-2 0,3 3 0,-1 0 0,-1-2 0,1 3 0,-2 0 0,2-2 0,-1-2 0,2 3 0,-2-1 0,-3-1 0,3 4 0,-2-2 0,2 4 0,-1-1 0,3 2 0,-2-2 0,3 3 0,-3-2 0,-2-3 0,2 2 0,-2-1 0,-2-3 0,2 3 0,4-1 0,3-2 0,-1-2 0,2 3 0,-3-1 0,2-1 0,-4-2 0,3 4 0,-4-1 0,2-1 0,3 4 0,2 3 0,3-1 0,-3-2 0,1-2 0,1 2 0,1 3 0,-4-1 0,1 3 0,1-3 0,1 3 0,-3-3 0,1-3 0,1-2 0,-4-3 0,2-2 0,1 4 0,2 4 0,-4 0 0,2 4 0,-4-2 0,1 3 0,-3-3 0,2 3 0,-3-3 0,2 2 0,-2-3 0,7 3 0,-2-2 0,3 2 0,-4-2 0,2-4 0,1 3 0,-4-2 0,3 3 0,-4-1 0,6 2 0,-2-2 0,1 3 0,3-3 0,0 4 0,-3-4 0,1 3 0,0 3 0,1 2 0,-3-3 0,1 2 0,1-4 0,2 2 0,0-3 0,-3-4 0,6 2 0,0-2 0,2 3 0,0 3 0,0 4 0,0-3 0,-1 2 0,1 1 0,4-3 0,-1 1 0,1 2 0,4 1 0,-1 2 0,-2 1 0,-1 1 0,-2 1 0,-2 0 0,0 1 0,4-1 0,-1 0 0,1 0 0,-2 1 0,0-1 0,-2 0 0,0 0 0,-1 0 0,-1 0 0,-4 5 0,-1 0 0,1 0 0,0 0 0,2-2 0,0-1 0,2-1 0,-5 4 0,0 0 0,1 0 0,-4 4 0,1-1 0,1 3 0,6-1 0,3-1 0,5 2 0,1-3 0,-5 4 0,-2-1 0,-2-3 0,-6 2 0,-5 4 0,0-2 0,2 3 0,1-2 0,4-4 0,6-2 0,-3 2 0,-3 3 0,-2-1 0,1-2 0,-4 2 0,-3 4 0,0-3 0,-2 4 0,2-4 0,-3 3 0,-1 1 0,2-1 0,-2 1 0,-1 1 0,-2 3 0,-2 2 0,3-4 0,0 1 0,-1 1 0,-1 0 0,3-2 0,0-1 0,-1 2 0,-2 2 0,-1 1 0,-2 0 0,0 2 0,-1 1 0,0-1 0,0 1 0,0 0 0,0 0 0,-1 0 0,1-10 0,5-5 0,1-11 0,4-7 0,-1-8 0,-1-4 0,3-4 0,-2-2 0,-1 0 0,-3 0 0,3 0 0,-1 0 0,3 5 0,0 1 0,-3 0 0,-1 0 0,2 3 0,-1 0 0,-1-2 0,4 4 0,-2-1 0,-2-2 0,4 3 0,-1-1 0,2 3 0,4-2 0,-2-1 0,3 2 0,2 3 0,2 4 0,-3-3 0,-4-2 0,2 0 0,0 3 0,-2-2 0,2 1 0,2 3 0,-3-3 0,3 1 0,-5-2 0,3 1 0,2 2 0,-3-2 0,2 1 0,-3-3 0,2 2 0,1 2 0,-2-3 0,2 3 0,2 0 0,-3-2 0,1 2 0,2 2 0,2-4 0,2 2 0,1 1 0,-4-2 0,0 1 0,1 1 0,-4-3 0,1 2 0,1 1 0,2 3 0,1 1 0,2-4 0,1 1 0,0-4 0,1 1 0,-5-4 0,0 2 0,0 2 0,0-2 0,2 2 0,1 2 0,-4-3 0,0 2 0,1 1 0,0-2 0,-3-4 0,6 1 0,1 3 0,-4-4 0,1 3 0,0 3 0,0 1 0,2 3 0,0 1 0,1 2 0,0 0 0,1 0 0,0 0 0,0 1 0,-1-1 0,1 1 0,0-1 0,0 0 0,-1 0 0,1 0 0,0-5 0,-1 0 0,1 0 0,0 1 0,4 1 0,6 1 0,5 1 0,-2 0 0,-1 1 0,-3 0 0,-3 1 0,-3-1 0,-2 0 0,-1 0 0,-1 0 0,1 0 0,3 0 0,2 0 0,-1 0 0,0 0 0,-2 0 0,0 0 0,-2 0 0,0 0 0,5 0 0,0 0 0,4 0 0,5 0 0,-2 0 0,-1 0 0,-3 0 0,-3 5 0,-3 0 0,4 5 0,9 5 0,19 3 0,5 3 0,-3 2 0,-3-3 0,3-5 0,-13 0 0,-8 1 0,-6 3 0,-5-4 0,-4 2 0,-1-4 0,3 2 0,6-3 0,1 2 0,3 2 0,-1-3 0,-1-2 0,-8 1 0,-3-2 0,-7 3 0,-1-3 0,-4 3 0,1 3 0,2 2 0,3-2 0,-3 2 0,2 1 0,2-3 0,-4 1 0,2 1 0,-4 2 0,2-3 0,-3 0 0,2 2 0,1 2 0,4 1 0,-3 1 0,-3 1 0,-4 0 0,1-4 0,-2 0 0,-2 0 0,3 0 0,-2 2 0,5 1 0,-3 1 0,-1 0 0,-2 1 0,2 0 0,-1 4 0,4 1 0,-2 0 0,-1 4 0,-3-1 0,-1-2 0,-2 4 0,-1-2 0,-1 4 0,0 3 0,-1-2 0,1 2 0,0-2 0,-1-3 0,1-4 0,0-2 0,0-2 0,0-2 0,0 0 0,0-1 0,0 0 0,0 0 0,0 5 0,0 0 0,0 1 0,0-1 0,0-2 0,0 0 0,0 3 0,0 1 0,0-2 0,0 0 0,0-1 0,0 3 0,0 0 0,0-2 0,0 0 0,0-1 0,0-2 0,0 0 0,0-1 0,0-1 0,0 0 0,0 1 0,0 4 0,0 1 0,0-1 0,0 0 0,0-1 0,0-2 0,0 0 0,0 4 0,0 0 0,0 0 0,0-2 0,0 0 0,0-2 0,0 0 0,0-2 0,0 1 0,0 0 0,0-1 0,0 1 0,0-1 0,0 1 0,0-1 0,0 1 0,0 0 0,0-1 0,0 1 0,0-1 0,0 1 0,0 0 0,0 0 0,0-1 0,0 1 0,0-1 0,0 1 0,0 0 0,0 0 0,0-1 0,0 1 0,0-1 0,0 1 0,0 0 0,0-1 0,0 1 0,0 0 0,0-1 0,0 1 0,0 0 0,0-1 0,0-9 0,0-10 0,-5-5 0,0-9 0,0-6 0,1-4 0,1-4 0,-4-2 0,1 0 0,1-1 0,1 0 0,1 0 0,1 1 0,1 0 0,1 0 0,0-5 0,0 0 0,1 1 0,-1 0 0,0 1 0,0 2 0,5 5 0,0 1 0,5 5 0,-1 0 0,-1-2 0,-2-1 0,-2-2 0,-1-2 0,3 3 0,-1 0 0,0-1 0,4 4 0,-1-1 0,-1-1 0,3 3 0,-2-1 0,-1-2 0,-2-1 0,-2-3 0,-1-1 0,-2-1 0,0 0 0,0-1 0,0 0 0,4 5 0,1 0 0,5 0 0,-1-1 0,-1 0 0,-2-2 0,-2-1 0,-2 0 0,-1-1 0,-1 1 0,0-1 0,0 0 0,0 0 0,-1 0 0,1 0 0,0 1 0,0-1 0,0 0 0,0 1 0,0-1 0,0 0 0,0 1 0,0-1 0,0 1 0,0-1 0,0 0 0,0 0 0,0 1 0,0-1 0,0 1 0,0-1 0,0 0 0,0 1 0,0-1 0,0 0 0,0 1 0,0-1 0,0 0 0,0 1 0,0-1 0,0 0 0,0 1 0,0-1 0,0 0 0,0 1 0,0-1 0,0 0 0,0 1 0,0-1 0,5 5 0,0 1 0,0-1 0,-1 0 0,-1-2 0,4 4 0,-1 0 0,5 3 0,-2 0 0,-1-2 0,-2-2 0,-2-1 0,-2-3 0,4 4 0,-1 0 0,0-1 0,3 4 0,0-1 0,-1-1 0,-2-2 0,-2-1 0,3 3 0,0 0 0,4 3 0,0-1 0,2 4 0,-1-2 0,-2-1 0,3 1 0,2 3 0,-2-1 0,3 3 0,-3-4 0,2 3 0,3 2 0,2 3 0,-3-4 0,2 2 0,-4-3 0,2 0 0,-4-2 0,2 1 0,2 2 0,-3-2 0,3 2 0,-4-3 0,3 2 0,2 2 0,7-2 0,-3-4 0,2 2 0,0 2 0,-5-2 0,1 2 0,0 2 0,2 3 0,0 2 0,-3-3 0,1 0 0,0 1 0,2 1 0,-4-3 0,1 0 0,0 2 0,7-4 0,2 1 0,1 1 0,0 2 0,0 2 0,-1 1 0,-6-4 0,-1 1 0,5-5 0,0 1 0,2 1 0,0 2 0,-6-2 0,0 0 0,0 2 0,0 2 0,1 1 0,5 1 0,2 2 0,0 0 0,0 0 0,-1 0 0,3 0 0,0 1 0,-1-1 0,9 0 0,-1 0 0,3 0 0,8 0 0,2 0 0,2 0 0,5 0 0,-6 0 0,-5 0 0,-7 0 0,-1 0 0,0 0 0,3 0 0,6 0 0,-2 0 0,-3 0 0,-1 0 0,-3 0 0,-5 0 0,-3 0 0,-3 0 0,3 5 0,4 0 0,4 0 0,4-1 0,3-1 0,-3-1 0,-3-1 0,-5 0 0,-9 4 0,-3 0 0,-2 0 0,-1-1 0,6 4 0,1 4 0,1-1 0,-5 3 0,-1-2 0,-1-2 0,-4 2 0,0-3 0,-4 3 0,1-2 0,2 3 0,-2 3 0,1 2 0,3-1 0,1 0 0,-2 2 0,-4 2 0,1-4 0,-4 1 0,-2 2 0,2-5 0,-2 2 0,3 1 0,4-3 0,2 6 0,-1 2 0,2 2 0,-4 1 0,2-5 0,-4-1 0,2-4 0,-3 0 0,-2 1 0,-4 2 0,-1 2 0,-3 1 0,5-3 0,-1-10 0,5-4 0,-2-9 0,0-8 0,-2-10 0,2-5 0,9-6 0,4-7 0,4 1 0,1-8 0,1-3 0,-5-1 0,-1 5 0,-5 4 0,0 1 0,1 5 0,-3 3 0,1 3 0,-2 3 0,-4 1 0,2 6 0,3-4 0,-2 0 0,2 4 0,-2 0 0,3 0 0,-4-1 0,3 3 0,2 5 0,-2-1 0,2 4 0,-3-2 0,2 2 0,1 2 0,3 3 0,-3-3 0,2 1 0,1-3 0,6 1 0,2 1 0,-3-2 0,-1-4 0,-1-3 0,1 1 0,0 4 0,-4-2 0,0 4 0,-5-3 0,1 2 0,2 3 0,1-2 0,3-4 0,1 3 0,-3-4 0,1 3 0,-1 2 0,2 3 0,6 3 0,-3-3 0,-1 1 0,-4-4 0,4 2 0,1 0 0,1 3 0,0 1 0,1 2 0,-1 1 0,1 1 0,-1 0 0,5 1 0,4-1 0,-4-5 0,-1 1 0,-2-1 0,-2 1 0,-5-4 0,4 1 0,0 1 0,11 1 0,0 2 0,1 1 0,7 2 0,-1-1 0,-3 2 0,-4-1 0,-3 0 0,-4 0 0,-1 1 0,-2-1 0,4 0 0,0 0 0,0 0 0,-1 0 0,4 0 0,5 0 0,3 0 0,4 0 0,-2 0 0,2 0 0,-4 0 0,-5 0 0,-2 0 0,-4 0 0,-3 0 0,-1 0 0,0 0 0,8 0 0,2 0 0,8 0 0,0 5 0,2 0 0,2 0 0,-9 4 0,0-1 0,-3-1 0,-4-2 0,-3 3 0,-1 4 0,3-1 0,-1-2 0,1 3 0,-2-2 0,-1-2 0,-6 2 0,-1 4 0,0-2 0,1 2 0,10 3 0,7 3 0,5 1 0,0 3 0,1-5 0,-3-4 0,-4-5 0,-9 1 0,-3-3 0,-8 3 0,-1 3 0,5 3 0,2 3 0,6 7 0,2-3 0,0-4 0,-1-1 0,-6 0 0,-2-3 0,-6 0 0,1 1 0,-5 2 0,1-2 0,2 5 0,-2 2 0,2 1 0,-3 1 0,3-4 0,1-2 0,-2 1 0,-2 0 0,-5 1 0,3 1 0,3 0 0,-2 2 0,3 4 0,-3 1 0,3 0 0,3-1 0,-3-1 0,-3-2 0,2 0 0,-3-1 0,-2 0 0,-3 0 0,3-1 0,-1 1 0,-2-1 0,4-4 0,-2 4 0,5 5 0,-2 2 0,-2 5 0,2 4 0,-1-1 0,3-3 0,-2-3 0,-2-3 0,-2 3 0,-2-2 0,-3-1 0,0-1 0,-1-2 0,0-2 0,-1 1 0,1-2 0,0 6 0,-1-1 0,1 6 0,0-2 0,0 0 0,0-2 0,0-3 0,0-1 0,0-1 0,5-1 0,1-1 0,-1 1 0,-1-1 0,-1 5 0,-1 1 0,-1-1 0,0 0 0,-1-1 0,0-2 0,0 0 0,-1-1 0,1 0 0,0-1 0,0 1 0,0-1 0,0 1 0,0-1 0,0 1 0,0-1 0,0 1 0,0-1 0,0 1 0,0 0 0,0 0 0,0-1 0,0 1 0,0-1 0,0 1 0,0 0 0,0 0 0,0-1 0,0 1 0,0-1 0,0 1 0,0 0 0,0-5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5:15:36.30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0238.42188"/>
      <inkml:brushProperty name="anchorY" value="-316.05954"/>
      <inkml:brushProperty name="scaleFactor" value="0.5"/>
    </inkml:brush>
  </inkml:definitions>
  <inkml:trace contextRef="#ctx0" brushRef="#br0">1482 0 24575,'0'0'0,"-4"0"0,-6 0 0,-5 0 0,-4 0 0,-4 0 0,-1 0 0,-1 0 0,-5 0 0,-1 0 0,-5 0 0,2 0 0,1 0 0,2 0 0,2 0 0,2 0 0,-4 0 0,1 0 0,1 0 0,5 5 0,-3 0 0,1 0 0,-5-1 0,-1-1 0,-3-1 0,0-1 0,-3 0 0,2-1 0,2 0 0,3-1 0,7 6 0,3 0 0,0 0 0,1-1 0,3 4 0,0-1 0,-1-1 0,4 4 0,-3-2 0,5 4 0,-3-2 0,-1-2 0,-3-2 0,-7-2 0,-2 3 0,-1-1 0,1 3 0,0 0 0,1 4 0,1-3 0,5 4 0,1 3 0,1 2 0,3 2 0,0-3 0,3 1 0,-1-4 0,3 1 0,-3 6 0,9-3 0,1 2 0,4 1 0,0 0 0,-3 7 0,-6 0 0,-5 0 0,1 0 0,1-1 0,-2-2 0,3 0 0,3 0 0,2 3 0,3 1 0,1-1 0,1 0 0,2-1 0,-1-2 0,1 0 0,4 4 0,0 0 0,1-1 0,-2 0 0,-1-2 0,-1 0 0,-1-2 0,-1 0 0,0 0 0,0-1 0,0 6 0,0-1 0,0 1 0,-1-2 0,1 0 0,0-1 0,0-2 0,5 0 0,1 5 0,4-1 0,-1 6 0,-1 4 0,3-7 0,-2 4 0,4 2 0,-3-3 0,3-1 0,-2-2 0,-2-4 0,2-1 0,-3 4 0,9 3 0,3 1 0,-1-2 0,0-1 0,-3-3 0,1-2 0,-4-1 0,-4-1 0,2-5 0,-2-1 0,3 0 0,2-4 0,9 7 0,2 5 0,3 3 0,0-5 0,0 0 0,-1-7 0,0 5 0,-2-4 0,0-4 0,-5 0 0,0-4 0,9 2 0,11 2 0,22 3 0,4 2 0,2 2 0,3-3 0,-9-4 0,-9 0 0,-10-4 0,-8-3 0,5-3 0,1-2 0,17-2 0,9-1 0,1 0 0,-6-1 0,-9 1 0,-10-1 0,3 1 0,-1 0 0,1-5 0,1 0 0,6-6 0,-3-3 0,-1-4 0,-5 2 0,-11-2 0,-5 3 0,-3-1 0,-3 4 0,-5-2 0,0 2 0,1 4 0,-4-3 0,2-3 0,1 3 0,-3-4 0,2-2 0,-3-2 0,2 2 0,1-1 0,-2-6 0,2-2 0,-3-1 0,2 4 0,-4 1 0,-2 1 0,2 4 0,-2 0 0,-3-1 0,-1-2 0,-2-1 0,-2-2 0,4 5 0,0-1 0,0-1 0,4-1 0,-2-1 0,0-6 0,-2-1 0,3 0 0,0 0 0,-2 1 0,-2 1 0,-1 1 0,-1 1 0,-1 0 0,-1 1 0,0-1 0,-1 1 0,1-1 0,0 1 0,0-1 0,-1 0 0,1 1 0,0-1 0,0 1 0,0-1 0,0 0 0,0 0 0,0 1 0,0-1 0,0 1 0,0-6 0,-5 0 0,0 0 0,0 2 0,-4 5 0,0 1 0,2 2 0,2-1 0,-3-1 0,1-1 0,-4 0 0,2-1 0,-4 5 0,2-6 0,3 0 0,-3-1 0,2 1 0,-4 4 0,3 0 0,2 1 0,2-1 0,-2 4 0,1-1 0,1-1 0,-3 4 0,-4 4 0,2-2 0,1-1 0,3-3 0,-3 2 0,3-2 0,-4 3 0,1-1 0,2-2 0,-2 3 0,1-2 0,-3 3 0,2-2 0,-3 4 0,2-3 0,-3-2 0,-2 2 0,2-2 0,3-1 0,4-3 0,-3 3 0,-3 4 0,-3 4 0,2-1 0,2-3 0,-2 2 0,-1 2 0,2-2 0,3-4 0,-2 3 0,-3 2 0,3-2 0,-8 2 0,2-3 0,-1 3 0,-2-3 0,-1 3 0,-1 1 0,-1 3 0,0 3 0,-1 1 0,0 1 0,5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5:15:40.417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1382.00391"/>
      <inkml:brushProperty name="anchorY" value="-1428.9115"/>
      <inkml:brushProperty name="scaleFactor" value="0.5"/>
    </inkml:brush>
  </inkml:definitions>
  <inkml:trace contextRef="#ctx0" brushRef="#br0">1235 52 24575,'0'0'0,"-4"0"0,-7 0 0,-3 0 0,-6 0 0,-2 0 0,-2 0 0,-6 0 0,-6 0 0,0 0 0,-3 0 0,1 0 0,3 0 0,8 5 0,3 0 0,-3 4 0,0 1 0,-9 3 0,-1-2 0,-4-2 0,-3-3 0,-2 3 0,3-1 0,4-2 0,9 3 0,5-1 0,2-1 0,1-3 0,6 4 0,-1-1 0,4 3 0,-1 5 0,-7-3 0,-2 4 0,-3 2 0,0 2 0,-1-3 0,5 2 0,1-5 0,6 2 0,-1-4 0,-1-3 0,4 2 0,2 2 0,-1-2 0,2 9 0,-2 2 0,-3-3 0,2 7 0,3 5 0,-3 1 0,4 5 0,-4-6 0,3 3 0,2-2 0,2 3 0,3 3 0,1 4 0,2 3 0,0-2 0,0-5 0,0 2 0,1-4 0,-1-4 0,0-2 0,1-2 0,-1 3 0,0-1 0,0-1 0,0 4 0,0-1 0,0 4 0,0-1 0,0-2 0,0 2 0,0-1 0,4-7 0,2-2 0,-1 3 0,-1-1 0,4 5 0,-2 0 0,5 4 0,4 4 0,-2-1 0,-2-3 0,-3 1 0,2-6 0,-2 1 0,3 3 0,9 4 0,-2-2 0,2-2 0,2-2 0,-4-3 0,0-7 0,-3-3 0,-4 0 0,0 0 0,3 1 0,8 6 0,2 6 0,8 1 0,1 0 0,-1-7 0,-1-8 0,-7-1 0,-1-5 0,-7 0 0,5-3 0,20 2 0,8 3 0,1-3 0,-3-1 0,-6 1 0,-5-2 0,-5-3 0,-3-2 0,7-2 0,5-1 0,3-2 0,4 0 0,2 0 0,16-1 0,6 6 0,4-1 0,-7 1 0,0-1 0,-10-1 0,-9-1 0,-10-1 0,-6-1 0,-5 0 0,2 0 0,4 0 0,3 0 0,1 0 0,-3 0 0,-2 0 0,-3-1 0,-3 1 0,-1 0 0,-1-4 0,5-1 0,-6-5 0,10 1 0,4-4 0,1 2 0,-2-3 0,-4 2 0,-7-2 0,-3 3 0,-6-3 0,-1 2 0,0 4 0,-3-3 0,2-8 0,-3-3 0,2-3 0,-3-1 0,3 4 0,-3 1 0,2 4 0,-2 1 0,2-1 0,-2-2 0,-2-2 0,2-6 0,-3-1 0,4-2 0,-2 1 0,-2 2 0,3-1 0,-2 2 0,-2 1 0,-2 0 0,2 5 0,0 1 0,-1 0 0,-2-2 0,-2 0 0,0-7 0,-1 0 0,-1-7 0,4 1 0,1 2 0,0 1 0,-1 2 0,-1 2 0,-2 1 0,0 1 0,0 0 0,-1 1 0,0 0 0,0-6 0,-1 1 0,1-1 0,0 2 0,0 0 0,0 2 0,0 0 0,0-4 0,0-5 0,-5 5 0,0 2 0,0 1 0,-4 2 0,1 0 0,1 1 0,2 0 0,-3 0 0,1 0 0,1-1 0,-4 6 0,2-6 0,-4 1 0,-2-2 0,0 0 0,-2 1 0,3-1 0,-1 1 0,2 0 0,-2 0 0,2 0 0,-6-4 0,-3-1 0,-3-5 0,-1-3 0,4 0 0,0 7 0,1 3 0,3 3 0,0 2 0,3 0 0,0 4 0,-2 1 0,-3 4 0,-1 0 0,-3-3 0,0 4 0,3-2 0,0 2 0,0-1 0,4-3 0,-1 3 0,-1 3 0,4-1 0,-8-3 0,0-3 0,-3 3 0,-1-2 0,1 4 0,-1 3 0,5-2 0,0 3 0,1 2 0,0 2 0,-7 2 0,-6 2 0,0 1 0,-1 0 0,-2 0 0,1 1 0,2-1 0,2 0 0,3 1 0,2-1 0,0 0 0,2 0 0,-1 0 0,1 0 0,0 0 0,-1 0 0,6 5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5:15:45.13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0330.33203"/>
      <inkml:brushProperty name="anchorY" value="-373.90485"/>
      <inkml:brushProperty name="scaleFactor" value="0.5"/>
    </inkml:brush>
  </inkml:definitions>
  <inkml:trace contextRef="#ctx0" brushRef="#br0">1358 26 24575,'0'0'0,"-4"0"0,-7 0 0,-4 0 0,-4 0 0,-3 0 0,-2 0 0,-2 0 0,-4-5 0,-6 0 0,-4 0 0,-5 1 0,3 1 0,-7 1 0,-1 1 0,-1 0 0,-1 1 0,1 0 0,5 1 0,6-1 0,5 0 0,4 5 0,4 0 0,2 5 0,-4-1 0,-5-1 0,1 3 0,0-2 0,2 3 0,2-1 0,6 2 0,-3-2 0,6 3 0,0 2 0,-1-2 0,0-3 0,4 2 0,-6 2 0,4 2 0,-1-2 0,4 3 0,4 0 0,0-2 0,2 1 0,-2 1 0,3 2 0,-4-3 0,3 0 0,2 7 0,-3-3 0,2 1 0,2 0 0,-3-4 0,2 0 0,1 6 0,3 1 0,1 7 0,-4-5 0,2 0 0,0-2 0,1 0 0,1-1 0,1 0 0,2 0 0,0 0 0,0 1 0,0-1 0,0 1 0,0-1 0,0 6 0,1 0 0,-1-1 0,0 0 0,0 4 0,0 3 0,0 5 0,0-1 0,0-3 0,0-4 0,0-3 0,0 3 0,0-2 0,4-1 0,2-1 0,-1-2 0,-1-1 0,4-1 0,-2 0 0,6-1 0,-3 1 0,0-1 0,-3 5 0,3-4 0,-2 4 0,4-5 0,-2 0 0,-1-2 0,2-4 0,-1 0 0,3 5 0,3 2 0,3 1 0,3 1 0,2-1 0,1 1 0,1-6 0,0-1 0,0 0 0,5 0 0,10 2 0,1-4 0,3 0 0,-3-4 0,-8 2 0,-5-4 0,-3-3 0,-1-4 0,3-1 0,11 2 0,0 4 0,9 5 0,4 3 0,1 4 0,1 2 0,-6-4 0,-5-5 0,-6-4 0,-5-5 0,-3-3 0,7-2 0,4 4 0,0-1 0,-3 0 0,-2-1 0,-3-1 0,-3 0 0,18-1 0,0-1 0,8 0 0,-3 0 0,-5 0 0,-6-1 0,-5 1 0,0 0 0,1 0 0,9 0 0,-2 0 0,3 0 0,6 0 0,5 0 0,-3 0 0,-6 0 0,-6 0 0,-7-5 0,-5 0 0,-8-5 0,-2 1 0,-1 1 0,0 2 0,1 2 0,2 2 0,-4-4 0,-4-5 0,5 1 0,6-4 0,3-3 0,1 3 0,-4-3 0,-2-1 0,-1-3 0,-5-1 0,1-1 0,0 3 0,-4 1 0,-2-6 0,0 4 0,-2-1 0,-3 0 0,2 4 0,-1-5 0,-2-1 0,-1-1 0,-3-5 0,0-1 0,-2-10 0,0-3 0,0-4 0,0 2 0,0 5 0,-1 5 0,1 4 0,-5 9 0,0 2 0,0 1 0,1 1 0,1-7 0,-4 4 0,1-6 0,-4 5 0,0 0 0,-2 0 0,0 1 0,-6-2 0,1 1 0,-2-1 0,4-1 0,-2-4 0,-1 4 0,3 1 0,4 0 0,-2 5 0,3 0 0,-2 1 0,1-2 0,-1-1 0,1-2 0,-2-6 0,-3 5 0,-2-1 0,2 2 0,-2 4 0,3 0 0,0 0 0,3-1 0,-3 3 0,-1 0 0,-2-2 0,-3-1 0,-1-1 0,-2-2 0,-1 4 0,0-1 0,5 1 0,0 3 0,0 4 0,4-1 0,-5-2 0,-7-2 0,-2-3 0,0 3 0,0-1 0,1 3 0,6 0 0,2 3 0,1 3 0,4-2 0,0-3 0,-2 3 0,-1-4 0,3-2 0,-2 3 0,0 2 0,-2 4 0,3-2 0,-1 2 0,-1 2 0,-1 2 0,-2 2 0,3-5 0,1 2 0,-2 0 0,4-4 0,0 2 0,-7-5 0,-2 2 0,-2 2 0,0 2 0,6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5:17:19.084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4263.17188"/>
      <inkml:brushProperty name="anchorY" value="1441.54712"/>
      <inkml:brushProperty name="scaleFactor" value="0.5"/>
    </inkml:brush>
  </inkml:definitions>
  <inkml:trace contextRef="#ctx0" brushRef="#br0">193 76 24575,'0'0'0,"-4"0"0,-7 0 0,-4 0 0,-4 0 0,-3 0 0,-2 0 0,-2 0 0,1 0 0,-1 0 0,11 0 0,9 0 0,11 0 0,9 0 0,5 0 0,5 0 0,2 0 0,0 0 0,1 0 0,-1 0 0,0 0 0,0 0 0,-6 4 0,0 2 0,0-1 0,0-1 0,2-1 0,0-1 0,2-1 0,0-1 0,1 0 0,-1 0 0,1 0 0,0 0 0,0-1 0,-10 1 0,-6-5 0,-4-5 0,-4-5 0,-6 1 0,-7 1 0,-4 4 0,-5 3 0,-2 3 0,3-4 0,0 2 0,-1 0 0,-1 2 0,0 0 0,-1 2 0,-1 0 0,-1 1 0,0 0 0,1 0 0,-1 1 0,0-1 0,0 0 0,1 0 0,-1 0 0,5 5 0,5 5 0,5 5 0,0 0 0,3 2 0,-4-3 0,-2-3 0,1 2 0,2 1 0,2 3 0,8-2 0,8-3 0,6-4 0,5-2 0,3-4 0,3 0 0,1-2 0,0-1 0,0 0 0,-1 1 0,1-1 0,-1 1 0,0 0 0,0-1 0,-1 1 0,1 0 0,-6-4 0,1-1 0,0 0 0,-5-4 0,2 1 0,0 1 0,-2-3 0,-4-4 0,-3-3 0,-4-3 0,-2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5:17:27.993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5577.58984"/>
      <inkml:brushProperty name="anchorY" value="444.60788"/>
      <inkml:brushProperty name="scaleFactor" value="0.5"/>
    </inkml:brush>
  </inkml:definitions>
  <inkml:trace contextRef="#ctx0" brushRef="#br0">219 198 24575,'0'0'0,"4"0"0,7 0 0,4 0 0,-1-5 0,3 0 0,2 0 0,-3-4 0,-3-4 0,-9-4 0,-9 2 0,-7 2 0,-7 4 0,-3 3 0,-3-2 0,-1 1 0,0 2 0,0 2 0,0 0 0,0 2 0,1 1 0,5 4 0,0 2 0,1-1 0,3 4 0,5 5 0,3 3 0,9-2 0,2 3 0,2 1 0,4-3 0,0 1 0,-2 2 0,4-4 0,3-4 0,3-3 0,4-3 0,1-3 0,-3 4 0,1-1 0,0 0 0,-3 3 0,0 0 0,1-2 0,2-1 0,1-2 0,2-1 0,1-1 0,0-1 0,1 0 0,-5-5 0,0 0 0,-5-6 0,-4-3 0,-4-5 0,-4-2 0,-1-2 0,-2-2 0,-1 0 0,-4 4 0,-1 1 0,-5 5 0,-4 4 0,2-1 0,-4 3 0,-1 3 0,-2 1 0,2-2 0,0 1 0,-1 1 0,-2 1 0,-1 1 0,-1 2 0,-1 0 0,-1 1 0,1 0 0,-1 1 0,0-1 0,5 5 0,0 0 0,5 5 0,5 4 0,3 4 0,3 4 0,3 1 0,1 1 0,1 2 0,4-1 0,6-5 0,5-4 0,3-6 0,4-5 0,1-2 0,1-3 0,1 0 0,0-1 0,-1 0 0,0 0 0,1 0 0,-2 1 0,-4-5 0,-5-5 0,-6-5 0,-3-4 0,-4-3 0,-1-2 0,-2-2 0,0 1 0,0-1 0,-5 6 0,1-1 0,-6 6 0,-3 5 0,1-2 0,-3 4 0,-2 1 0,-3 3 0,-1 2 0,3 5 0,0 2 0,-1 1 0,-1-2 0,4 4 0,-1 0 0,4-2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7VWrznwvLM?start=75&amp;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GCSE Music Theory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43530FBA-820B-F19A-0720-7FF37A482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337" y="4645152"/>
            <a:ext cx="4216113" cy="1143000"/>
          </a:xfrm>
        </p:spPr>
        <p:txBody>
          <a:bodyPr/>
          <a:lstStyle/>
          <a:p>
            <a:r>
              <a:rPr lang="en-US" dirty="0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8B27C-FBB3-4930-34FD-286B485B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40" y="110929"/>
            <a:ext cx="10058400" cy="9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Harmonising a C Major Scale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509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AF3E2E4-BCAC-6025-E27A-817568746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9" b="20423"/>
          <a:stretch/>
        </p:blipFill>
        <p:spPr bwMode="auto">
          <a:xfrm>
            <a:off x="702125" y="1158201"/>
            <a:ext cx="10458366" cy="38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051F7C2-30A4-4CB3-2319-E3850B00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509" y="4871683"/>
            <a:ext cx="9561435" cy="14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70655F-2B79-436E-770A-B026FCED6A92}"/>
              </a:ext>
            </a:extLst>
          </p:cNvPr>
          <p:cNvSpPr/>
          <p:nvPr/>
        </p:nvSpPr>
        <p:spPr>
          <a:xfrm>
            <a:off x="8463451" y="209301"/>
            <a:ext cx="3469709" cy="922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the chords on your instrument</a:t>
            </a:r>
          </a:p>
          <a:p>
            <a:pPr algn="ctr"/>
            <a:r>
              <a:rPr lang="en-US" dirty="0"/>
              <a:t>EXT: Play the 7 chords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51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8B27C-FBB3-4930-34FD-286B485B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42" y="3979706"/>
            <a:ext cx="2994815" cy="11546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Harmonising a C Major Scale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AD3BF6F-80C7-54F9-BEB8-EF45306518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76" y="158822"/>
            <a:ext cx="3442643" cy="64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E5F0656D-F7F9-59FC-4DAF-29BA6D56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9173" y="3979706"/>
            <a:ext cx="2994815" cy="24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33674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3593EFB-5D1D-6E29-D24A-F20E9896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13468" r="12921" b="9509"/>
          <a:stretch/>
        </p:blipFill>
        <p:spPr bwMode="auto">
          <a:xfrm>
            <a:off x="4269173" y="158822"/>
            <a:ext cx="7686951" cy="352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BCA0E2-2E1B-B9FB-7BE8-748F349AB49E}"/>
              </a:ext>
            </a:extLst>
          </p:cNvPr>
          <p:cNvSpPr/>
          <p:nvPr/>
        </p:nvSpPr>
        <p:spPr>
          <a:xfrm>
            <a:off x="7854642" y="5144996"/>
            <a:ext cx="2994815" cy="1295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rmAutofit/>
          </a:bodyPr>
          <a:lstStyle/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Play the C Major Scale on your instrument.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Learn the chords</a:t>
            </a:r>
          </a:p>
        </p:txBody>
      </p:sp>
    </p:spTree>
    <p:extLst>
      <p:ext uri="{BB962C8B-B14F-4D97-AF65-F5344CB8AC3E}">
        <p14:creationId xmlns:p14="http://schemas.microsoft.com/office/powerpoint/2010/main" val="154420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03DA9-9C46-4838-A923-CB14D7023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0" t="3800" r="4452" b="3800"/>
          <a:stretch/>
        </p:blipFill>
        <p:spPr>
          <a:xfrm>
            <a:off x="2855640" y="260648"/>
            <a:ext cx="6264696" cy="6336704"/>
          </a:xfrm>
          <a:prstGeom prst="ellipse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EFAB24-9796-4609-AE35-C8CF1D5BF2AE}"/>
              </a:ext>
            </a:extLst>
          </p:cNvPr>
          <p:cNvSpPr/>
          <p:nvPr/>
        </p:nvSpPr>
        <p:spPr>
          <a:xfrm>
            <a:off x="1631504" y="692696"/>
            <a:ext cx="1728192" cy="79208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Down by 5ths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(Up by 4ths)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864EF1-BD03-4815-9023-4C696E3ADBF7}"/>
              </a:ext>
            </a:extLst>
          </p:cNvPr>
          <p:cNvSpPr/>
          <p:nvPr/>
        </p:nvSpPr>
        <p:spPr>
          <a:xfrm>
            <a:off x="8703387" y="692696"/>
            <a:ext cx="1728192" cy="79208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Up by 5ths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(Down by 4ths)</a:t>
            </a: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C23A7F41-E6F4-48B3-BD8A-F32A2F1EA0EF}"/>
              </a:ext>
            </a:extLst>
          </p:cNvPr>
          <p:cNvSpPr/>
          <p:nvPr/>
        </p:nvSpPr>
        <p:spPr>
          <a:xfrm>
            <a:off x="3359696" y="404664"/>
            <a:ext cx="720080" cy="684076"/>
          </a:xfrm>
          <a:prstGeom prst="curvedLeftArrow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CC5DA56-2880-4E46-AF86-9539E1BBA53C}"/>
              </a:ext>
            </a:extLst>
          </p:cNvPr>
          <p:cNvSpPr/>
          <p:nvPr/>
        </p:nvSpPr>
        <p:spPr>
          <a:xfrm>
            <a:off x="7882554" y="404664"/>
            <a:ext cx="807187" cy="576064"/>
          </a:xfrm>
          <a:prstGeom prst="curvedRightArrow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4965B-2828-5BFD-4443-B6FF0341A89E}"/>
              </a:ext>
            </a:extLst>
          </p:cNvPr>
          <p:cNvSpPr/>
          <p:nvPr/>
        </p:nvSpPr>
        <p:spPr>
          <a:xfrm>
            <a:off x="9330431" y="2805344"/>
            <a:ext cx="2610035" cy="3359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 diagram of your instrument: Drummers use the Piano.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Scale practice: Play through the scales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TTsTTTs</a:t>
            </a:r>
            <a:endParaRPr lang="en-GB" dirty="0"/>
          </a:p>
          <a:p>
            <a:pPr algn="ctr"/>
            <a:r>
              <a:rPr lang="en-GB" dirty="0"/>
              <a:t>T=Tone</a:t>
            </a:r>
          </a:p>
          <a:p>
            <a:pPr algn="ctr"/>
            <a:r>
              <a:rPr lang="en-GB" dirty="0"/>
              <a:t>S=Semitone </a:t>
            </a:r>
          </a:p>
        </p:txBody>
      </p:sp>
    </p:spTree>
    <p:extLst>
      <p:ext uri="{BB962C8B-B14F-4D97-AF65-F5344CB8AC3E}">
        <p14:creationId xmlns:p14="http://schemas.microsoft.com/office/powerpoint/2010/main" val="142759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461B79-9788-879A-846C-67F4EABB1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4" t="13333" r="19609" b="7084"/>
          <a:stretch/>
        </p:blipFill>
        <p:spPr>
          <a:xfrm>
            <a:off x="1212980" y="0"/>
            <a:ext cx="9804208" cy="68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5928-18EF-9122-AB37-0BFA49CB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992" y="397467"/>
            <a:ext cx="2944812" cy="4849650"/>
          </a:xfrm>
        </p:spPr>
        <p:txBody>
          <a:bodyPr>
            <a:noAutofit/>
          </a:bodyPr>
          <a:lstStyle/>
          <a:p>
            <a:r>
              <a:rPr lang="en-US" sz="2800" dirty="0"/>
              <a:t>What is Gospel Music?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Do we hear it in modern songs?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we were to make our own music, what could we borrow from this style?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5" name="Online Media 4" title="River • leon Bridges |wildlyrics">
            <a:hlinkClick r:id="" action="ppaction://media"/>
            <a:extLst>
              <a:ext uri="{FF2B5EF4-FFF2-40B4-BE49-F238E27FC236}">
                <a16:creationId xmlns:a16="http://schemas.microsoft.com/office/drawing/2014/main" id="{45EC5ACD-20F1-E2CA-AD01-AE7018928D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1788" y="794934"/>
            <a:ext cx="8583612" cy="48496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8AD455-4546-69CE-E945-093F5F9249BB}"/>
              </a:ext>
            </a:extLst>
          </p:cNvPr>
          <p:cNvSpPr txBox="1">
            <a:spLocks/>
          </p:cNvSpPr>
          <p:nvPr/>
        </p:nvSpPr>
        <p:spPr>
          <a:xfrm>
            <a:off x="214196" y="0"/>
            <a:ext cx="5147514" cy="794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>
                <a:solidFill>
                  <a:schemeClr val="tx1"/>
                </a:solidFill>
              </a:rPr>
              <a:t>Listening Starter</a:t>
            </a:r>
          </a:p>
        </p:txBody>
      </p:sp>
    </p:spTree>
    <p:extLst>
      <p:ext uri="{BB962C8B-B14F-4D97-AF65-F5344CB8AC3E}">
        <p14:creationId xmlns:p14="http://schemas.microsoft.com/office/powerpoint/2010/main" val="13334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0AFA7-4AE8-4359-B872-9FF4E1D7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8" y="234535"/>
            <a:ext cx="3967455" cy="7949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u="sng" dirty="0">
                <a:solidFill>
                  <a:srgbClr val="FFFFFF"/>
                </a:solidFill>
              </a:rPr>
              <a:t>The Piano - Starter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2B88667-18AA-48EF-8D6B-EFFACC7E1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/>
        </p:blipFill>
        <p:spPr bwMode="auto">
          <a:xfrm>
            <a:off x="4995897" y="1435014"/>
            <a:ext cx="6760234" cy="39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B75CD-0A56-44DD-BBB7-DEBD3C5141D1}"/>
              </a:ext>
            </a:extLst>
          </p:cNvPr>
          <p:cNvSpPr txBox="1"/>
          <p:nvPr/>
        </p:nvSpPr>
        <p:spPr>
          <a:xfrm>
            <a:off x="534705" y="1029469"/>
            <a:ext cx="3383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Move to the keyboards and without switching them on find a C, F and a G.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 prepared to play along – Get ready!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920AB-94C0-41B5-9075-ACEDEE0B19E3}"/>
              </a:ext>
            </a:extLst>
          </p:cNvPr>
          <p:cNvSpPr txBox="1"/>
          <p:nvPr/>
        </p:nvSpPr>
        <p:spPr>
          <a:xfrm>
            <a:off x="5166804" y="355107"/>
            <a:ext cx="553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 NOW TASK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684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FCB43-E40A-48D3-1F84-3A668359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12 Bar Blues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1B76F3-23F6-5B22-9FC7-51543A7F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4" t="8877" r="8439" b="17867"/>
          <a:stretch/>
        </p:blipFill>
        <p:spPr bwMode="auto">
          <a:xfrm>
            <a:off x="633999" y="882052"/>
            <a:ext cx="6912217" cy="457021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7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The Musical Stave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A843E69-6BE4-4DEB-970F-33B257F7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72" y="1737360"/>
            <a:ext cx="12267543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34294-4C61-463D-B63D-067D9DB29C69}"/>
              </a:ext>
            </a:extLst>
          </p:cNvPr>
          <p:cNvSpPr/>
          <p:nvPr/>
        </p:nvSpPr>
        <p:spPr>
          <a:xfrm>
            <a:off x="1562470" y="1737360"/>
            <a:ext cx="9925235" cy="340015"/>
          </a:xfrm>
          <a:prstGeom prst="rect">
            <a:avLst/>
          </a:prstGeom>
          <a:solidFill>
            <a:srgbClr val="FCDDD8"/>
          </a:solidFill>
          <a:ln>
            <a:solidFill>
              <a:srgbClr val="FCD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400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DF1BB874-DAD4-8F6D-56E5-527153BA1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/>
        </p:blipFill>
        <p:spPr bwMode="auto">
          <a:xfrm>
            <a:off x="1077832" y="784530"/>
            <a:ext cx="4156516" cy="24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30E854A4-D0E6-FF97-3114-BBAFA8E26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r="1007"/>
          <a:stretch/>
        </p:blipFill>
        <p:spPr bwMode="auto">
          <a:xfrm>
            <a:off x="1071441" y="4736180"/>
            <a:ext cx="4169299" cy="16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93C5-CEBB-F8AF-FB3E-40D3B077E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180" y="918345"/>
            <a:ext cx="5063457" cy="2729196"/>
          </a:xfrm>
        </p:spPr>
        <p:txBody>
          <a:bodyPr>
            <a:normAutofit/>
          </a:bodyPr>
          <a:lstStyle/>
          <a:p>
            <a:r>
              <a:rPr lang="en-US" dirty="0"/>
              <a:t>Both the Musical stave and the Piano are connected. </a:t>
            </a:r>
          </a:p>
          <a:p>
            <a:r>
              <a:rPr lang="en-US" dirty="0"/>
              <a:t>Piano: Go Left/Right to raise the pitch.</a:t>
            </a:r>
          </a:p>
          <a:p>
            <a:r>
              <a:rPr lang="en-US" dirty="0"/>
              <a:t>Stave: Go Up/Down to raise the pitch.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C6D9FB-E7DA-0D19-2B9A-82594BF5D4D0}"/>
              </a:ext>
            </a:extLst>
          </p:cNvPr>
          <p:cNvSpPr txBox="1">
            <a:spLocks/>
          </p:cNvSpPr>
          <p:nvPr/>
        </p:nvSpPr>
        <p:spPr>
          <a:xfrm>
            <a:off x="6312179" y="3767646"/>
            <a:ext cx="5063457" cy="27291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terms:</a:t>
            </a:r>
          </a:p>
          <a:p>
            <a:r>
              <a:rPr lang="en-US" dirty="0"/>
              <a:t>Ascending – </a:t>
            </a:r>
          </a:p>
          <a:p>
            <a:r>
              <a:rPr lang="en-US" dirty="0"/>
              <a:t>Descending - </a:t>
            </a:r>
          </a:p>
        </p:txBody>
      </p:sp>
    </p:spTree>
    <p:extLst>
      <p:ext uri="{BB962C8B-B14F-4D97-AF65-F5344CB8AC3E}">
        <p14:creationId xmlns:p14="http://schemas.microsoft.com/office/powerpoint/2010/main" val="387563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3" name="Rectangle 103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3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BE27B-0964-0490-5D3C-5B5DE598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866" y="2804546"/>
            <a:ext cx="4047392" cy="28861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Duration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1) Label the notes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2) Add the duration (4,2,1, ½ , ¼)</a:t>
            </a:r>
          </a:p>
        </p:txBody>
      </p:sp>
      <p:cxnSp>
        <p:nvCxnSpPr>
          <p:cNvPr id="1045" name="Straight Connector 103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BDEFEDD-1BB7-DB3F-28CF-5F5799A0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2" y="893521"/>
            <a:ext cx="6846245" cy="52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6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B27C-FBB3-4930-34FD-286B485B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Harmonising a C Major Scale</a:t>
            </a:r>
            <a:endParaRPr lang="en-GB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23CCCCC-8A7E-CCB3-7BB1-17973F69ED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4" y="2384384"/>
            <a:ext cx="8170565" cy="31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BCA0E2-2E1B-B9FB-7BE8-748F349AB49E}"/>
              </a:ext>
            </a:extLst>
          </p:cNvPr>
          <p:cNvSpPr/>
          <p:nvPr/>
        </p:nvSpPr>
        <p:spPr>
          <a:xfrm>
            <a:off x="9155575" y="2100894"/>
            <a:ext cx="2534856" cy="3669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a) Play the C Major Scale on your instrument.</a:t>
            </a:r>
          </a:p>
          <a:p>
            <a:pPr algn="ctr"/>
            <a:endParaRPr lang="en-US" dirty="0"/>
          </a:p>
          <a:p>
            <a:pPr algn="ctr"/>
            <a:r>
              <a:rPr lang="en-US"/>
              <a:t>b) Label </a:t>
            </a:r>
            <a:r>
              <a:rPr lang="en-US" dirty="0"/>
              <a:t>the 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31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B27C-FBB3-4930-34FD-286B485B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Harmonising a C Major Scale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BCA0E2-2E1B-B9FB-7BE8-748F349AB49E}"/>
              </a:ext>
            </a:extLst>
          </p:cNvPr>
          <p:cNvSpPr/>
          <p:nvPr/>
        </p:nvSpPr>
        <p:spPr>
          <a:xfrm>
            <a:off x="8258175" y="133103"/>
            <a:ext cx="3737704" cy="160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Await instruction</a:t>
            </a:r>
          </a:p>
          <a:p>
            <a:pPr marL="342900" indent="-342900" algn="ctr">
              <a:buAutoNum type="alphaLcParenR"/>
            </a:pPr>
            <a:r>
              <a:rPr lang="en-US" dirty="0"/>
              <a:t>Stack the notes (Triad)</a:t>
            </a:r>
          </a:p>
          <a:p>
            <a:pPr marL="342900" indent="-342900" algn="ctr">
              <a:buAutoNum type="alphaLcParenR"/>
            </a:pPr>
            <a:r>
              <a:rPr lang="en-US" dirty="0"/>
              <a:t>Add Roman Numerals</a:t>
            </a:r>
          </a:p>
          <a:p>
            <a:pPr marL="342900" indent="-342900" algn="ctr">
              <a:buAutoNum type="alphaLcParenR"/>
            </a:pPr>
            <a:r>
              <a:rPr lang="en-US" dirty="0"/>
              <a:t>Add chord names</a:t>
            </a:r>
          </a:p>
          <a:p>
            <a:pPr marL="342900" indent="-342900" algn="ctr">
              <a:buAutoNum type="alphaLcParenR"/>
            </a:pPr>
            <a:endParaRPr lang="en-US" dirty="0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3593EFB-5D1D-6E29-D24A-F20E9896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49136" r="15711" b="13874"/>
          <a:stretch/>
        </p:blipFill>
        <p:spPr bwMode="auto">
          <a:xfrm>
            <a:off x="109196" y="2687783"/>
            <a:ext cx="11973607" cy="28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A3EA9B-081D-8EEF-9722-02A715D15646}"/>
                  </a:ext>
                </a:extLst>
              </p14:cNvPr>
              <p14:cNvContentPartPr/>
              <p14:nvPr/>
            </p14:nvContentPartPr>
            <p14:xfrm>
              <a:off x="1712793" y="2644826"/>
              <a:ext cx="5248080" cy="1438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A3EA9B-081D-8EEF-9722-02A715D156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793" y="2581826"/>
                <a:ext cx="5373720" cy="15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FAD761-E95A-5768-E648-847DFDB3D403}"/>
                  </a:ext>
                </a:extLst>
              </p14:cNvPr>
              <p14:cNvContentPartPr/>
              <p14:nvPr/>
            </p14:nvContentPartPr>
            <p14:xfrm>
              <a:off x="1294833" y="4793666"/>
              <a:ext cx="871920" cy="88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FAD761-E95A-5768-E648-847DFDB3D4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833" y="4730666"/>
                <a:ext cx="99756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51E292D-46DC-492B-77DA-71FA16ED2D90}"/>
                  </a:ext>
                </a:extLst>
              </p14:cNvPr>
              <p14:cNvContentPartPr/>
              <p14:nvPr/>
            </p14:nvContentPartPr>
            <p14:xfrm>
              <a:off x="3771993" y="4766306"/>
              <a:ext cx="924480" cy="897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51E292D-46DC-492B-77DA-71FA16ED2D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9353" y="4703666"/>
                <a:ext cx="105012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0C1702-F636-445B-4386-090983E3D1C1}"/>
                  </a:ext>
                </a:extLst>
              </p14:cNvPr>
              <p14:cNvContentPartPr/>
              <p14:nvPr/>
            </p14:nvContentPartPr>
            <p14:xfrm>
              <a:off x="6453273" y="4775666"/>
              <a:ext cx="960120" cy="808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0C1702-F636-445B-4386-090983E3D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90633" y="4712666"/>
                <a:ext cx="1085760" cy="9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28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B27C-FBB3-4930-34FD-286B485B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Harmonising a C Major Scale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BCA0E2-2E1B-B9FB-7BE8-748F349AB49E}"/>
              </a:ext>
            </a:extLst>
          </p:cNvPr>
          <p:cNvSpPr/>
          <p:nvPr/>
        </p:nvSpPr>
        <p:spPr>
          <a:xfrm>
            <a:off x="8258175" y="133103"/>
            <a:ext cx="3737704" cy="160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Await instruction</a:t>
            </a:r>
          </a:p>
          <a:p>
            <a:pPr marL="342900" indent="-342900" algn="ctr">
              <a:buAutoNum type="alphaLcParenR"/>
            </a:pPr>
            <a:r>
              <a:rPr lang="en-US" dirty="0"/>
              <a:t>Stack the notes (Triad)</a:t>
            </a:r>
          </a:p>
          <a:p>
            <a:pPr marL="342900" indent="-342900" algn="ctr">
              <a:buAutoNum type="alphaLcParenR"/>
            </a:pPr>
            <a:r>
              <a:rPr lang="en-US" dirty="0"/>
              <a:t>Add Roman Numerals</a:t>
            </a:r>
          </a:p>
          <a:p>
            <a:pPr marL="342900" indent="-342900" algn="ctr">
              <a:buAutoNum type="alphaLcParenR"/>
            </a:pPr>
            <a:r>
              <a:rPr lang="en-US" dirty="0"/>
              <a:t>Add chord names</a:t>
            </a:r>
          </a:p>
          <a:p>
            <a:pPr marL="342900" indent="-342900" algn="ctr">
              <a:buAutoNum type="alphaLcParenR"/>
            </a:pPr>
            <a:endParaRPr lang="en-US" dirty="0"/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3593EFB-5D1D-6E29-D24A-F20E98965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49136" r="15711" b="13874"/>
          <a:stretch/>
        </p:blipFill>
        <p:spPr bwMode="auto">
          <a:xfrm>
            <a:off x="109196" y="2687783"/>
            <a:ext cx="11973607" cy="28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08AF47-0529-8544-B29E-D3E185F7CAF6}"/>
                  </a:ext>
                </a:extLst>
              </p14:cNvPr>
              <p14:cNvContentPartPr/>
              <p14:nvPr/>
            </p14:nvContentPartPr>
            <p14:xfrm>
              <a:off x="1643673" y="4216226"/>
              <a:ext cx="196560" cy="6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08AF47-0529-8544-B29E-D3E185F7C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673" y="4153226"/>
                <a:ext cx="322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7CE3FC-840B-D7F2-EC3D-41666F3ABF7E}"/>
                  </a:ext>
                </a:extLst>
              </p14:cNvPr>
              <p14:cNvContentPartPr/>
              <p14:nvPr/>
            </p14:nvContentPartPr>
            <p14:xfrm>
              <a:off x="1643313" y="3914546"/>
              <a:ext cx="160560" cy="11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7CE3FC-840B-D7F2-EC3D-41666F3ABF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0313" y="3851906"/>
                <a:ext cx="28620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09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1dc43eb-8b1e-4280-a4c7-8441efad8149" xsi:nil="true"/>
    <_ip_UnifiedCompliancePolicyUIAction xmlns="http://schemas.microsoft.com/sharepoint/v3" xsi:nil="true"/>
    <lcf76f155ced4ddcb4097134ff3c332f xmlns="b1dc43eb-8b1e-4280-a4c7-8441efad8149">
      <Terms xmlns="http://schemas.microsoft.com/office/infopath/2007/PartnerControls"/>
    </lcf76f155ced4ddcb4097134ff3c332f>
    <TaxCatchAll xmlns="46fa44ac-2d36-4ab1-928b-8010413dc9ef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1A4510134D264F8D4BA52AC1742B40" ma:contentTypeVersion="18" ma:contentTypeDescription="Create a new document." ma:contentTypeScope="" ma:versionID="c173d156d4f328d8e63184cc8fb16689">
  <xsd:schema xmlns:xsd="http://www.w3.org/2001/XMLSchema" xmlns:xs="http://www.w3.org/2001/XMLSchema" xmlns:p="http://schemas.microsoft.com/office/2006/metadata/properties" xmlns:ns1="http://schemas.microsoft.com/sharepoint/v3" xmlns:ns2="b1dc43eb-8b1e-4280-a4c7-8441efad8149" xmlns:ns3="46fa44ac-2d36-4ab1-928b-8010413dc9ef" targetNamespace="http://schemas.microsoft.com/office/2006/metadata/properties" ma:root="true" ma:fieldsID="8a123193e426daa02b1b36c8be97ef0a" ns1:_="" ns2:_="" ns3:_="">
    <xsd:import namespace="http://schemas.microsoft.com/sharepoint/v3"/>
    <xsd:import namespace="b1dc43eb-8b1e-4280-a4c7-8441efad8149"/>
    <xsd:import namespace="46fa44ac-2d36-4ab1-928b-8010413dc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c43eb-8b1e-4280-a4c7-8441efad81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34dd728-3d74-4da3-9f60-805f836d6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a44ac-2d36-4ab1-928b-8010413dc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4a76163-fd66-4259-868b-6c9db03be0b0}" ma:internalName="TaxCatchAll" ma:showField="CatchAllData" ma:web="46fa44ac-2d36-4ab1-928b-8010413dc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9D88F5-FFFC-4FB3-BBF2-3CEB31CB7CFB}"/>
</file>

<file path=docProps/app.xml><?xml version="1.0" encoding="utf-8"?>
<Properties xmlns="http://schemas.openxmlformats.org/officeDocument/2006/extended-properties" xmlns:vt="http://schemas.openxmlformats.org/officeDocument/2006/docPropsVTypes">
  <Template>{629EC378-2D07-4B60-ACB1-23CB4A59B838}tf11437505_win32</Template>
  <TotalTime>2693</TotalTime>
  <Words>278</Words>
  <Application>Microsoft Office PowerPoint</Application>
  <PresentationFormat>Widescreen</PresentationFormat>
  <Paragraphs>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Georgia Pro Cond Light</vt:lpstr>
      <vt:lpstr>Speak Pro</vt:lpstr>
      <vt:lpstr>RetrospectVTI</vt:lpstr>
      <vt:lpstr>GCSE Music Theory</vt:lpstr>
      <vt:lpstr>The Piano - Starter</vt:lpstr>
      <vt:lpstr>12 Bar Blues</vt:lpstr>
      <vt:lpstr>The Musical Stave</vt:lpstr>
      <vt:lpstr>PowerPoint Presentation</vt:lpstr>
      <vt:lpstr> Duration  1) Label the notes 2) Add the duration (4,2,1, ½ , ¼)</vt:lpstr>
      <vt:lpstr>Harmonising a C Major Scale</vt:lpstr>
      <vt:lpstr>Harmonising a C Major Scale</vt:lpstr>
      <vt:lpstr>Harmonising a C Major Scale</vt:lpstr>
      <vt:lpstr>Harmonising a C Major Scale</vt:lpstr>
      <vt:lpstr>Harmonising a C Major Scale</vt:lpstr>
      <vt:lpstr>PowerPoint Presentation</vt:lpstr>
      <vt:lpstr>PowerPoint Presentation</vt:lpstr>
      <vt:lpstr>What is Gospel Music?  Do we hear it in modern songs?  If we were to make our own music, what could we borrow from this style?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– Oh Happy Day Performance</dc:title>
  <dc:creator>Lee Wickenden</dc:creator>
  <cp:lastModifiedBy>Lee Wickenden</cp:lastModifiedBy>
  <cp:revision>22</cp:revision>
  <dcterms:created xsi:type="dcterms:W3CDTF">2022-04-29T08:24:27Z</dcterms:created>
  <dcterms:modified xsi:type="dcterms:W3CDTF">2022-10-04T07:33:39Z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0x010100811A4510134D264F8D4BA52AC1742B40</vt:lpwstr>
  </property>
</Properties>
</file>